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Garamond"/>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Garamond-regular.fntdata"/><Relationship Id="rId21" Type="http://schemas.openxmlformats.org/officeDocument/2006/relationships/slide" Target="slides/slide17.xml"/><Relationship Id="rId24" Type="http://schemas.openxmlformats.org/officeDocument/2006/relationships/font" Target="fonts/Garamond-italic.fntdata"/><Relationship Id="rId23" Type="http://schemas.openxmlformats.org/officeDocument/2006/relationships/font" Target="fonts/Garamon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Garamon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39bd5038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39bd5038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e39bd5038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39bd50386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39bd50386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e39bd50386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39bd5038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39bd50386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e39bd50386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39bd5038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39bd50386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e39bd50386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39bd50386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39bd50386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e39bd50386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2f4d4f9a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2f4d4f9a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IN">
                <a:solidFill>
                  <a:srgbClr val="262626"/>
                </a:solidFill>
                <a:highlight>
                  <a:schemeClr val="lt1"/>
                </a:highlight>
                <a:latin typeface="Courier New"/>
                <a:ea typeface="Courier New"/>
                <a:cs typeface="Courier New"/>
                <a:sym typeface="Courier New"/>
              </a:rPr>
              <a:t>def convAscii(str):</a:t>
            </a:r>
            <a:endParaRPr b="1">
              <a:solidFill>
                <a:srgbClr val="262626"/>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b="1">
              <a:solidFill>
                <a:srgbClr val="262626"/>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IN">
                <a:solidFill>
                  <a:srgbClr val="262626"/>
                </a:solidFill>
                <a:highlight>
                  <a:schemeClr val="lt1"/>
                </a:highlight>
                <a:latin typeface="Courier New"/>
                <a:ea typeface="Courier New"/>
                <a:cs typeface="Courier New"/>
                <a:sym typeface="Courier New"/>
              </a:rPr>
              <a:t>   print("The new string is:")   #use this </a:t>
            </a:r>
            <a:r>
              <a:rPr b="1" lang="en-IN">
                <a:solidFill>
                  <a:srgbClr val="262626"/>
                </a:solidFill>
                <a:highlight>
                  <a:schemeClr val="lt1"/>
                </a:highlight>
                <a:latin typeface="Courier New"/>
                <a:ea typeface="Courier New"/>
                <a:cs typeface="Courier New"/>
                <a:sym typeface="Courier New"/>
              </a:rPr>
              <a:t>print</a:t>
            </a:r>
            <a:r>
              <a:rPr b="1" lang="en-IN">
                <a:solidFill>
                  <a:srgbClr val="262626"/>
                </a:solidFill>
                <a:highlight>
                  <a:schemeClr val="lt1"/>
                </a:highlight>
                <a:latin typeface="Courier New"/>
                <a:ea typeface="Courier New"/>
                <a:cs typeface="Courier New"/>
                <a:sym typeface="Courier New"/>
              </a:rPr>
              <a:t> </a:t>
            </a:r>
            <a:r>
              <a:rPr b="1" lang="en-IN">
                <a:solidFill>
                  <a:srgbClr val="262626"/>
                </a:solidFill>
                <a:highlight>
                  <a:schemeClr val="lt1"/>
                </a:highlight>
                <a:latin typeface="Courier New"/>
                <a:ea typeface="Courier New"/>
                <a:cs typeface="Courier New"/>
                <a:sym typeface="Courier New"/>
              </a:rPr>
              <a:t>statement</a:t>
            </a:r>
            <a:r>
              <a:rPr b="1" lang="en-IN">
                <a:solidFill>
                  <a:srgbClr val="262626"/>
                </a:solidFill>
                <a:highlight>
                  <a:schemeClr val="lt1"/>
                </a:highlight>
                <a:latin typeface="Courier New"/>
                <a:ea typeface="Courier New"/>
                <a:cs typeface="Courier New"/>
                <a:sym typeface="Courier New"/>
              </a:rPr>
              <a:t> has a header </a:t>
            </a:r>
            <a:endParaRPr b="1">
              <a:solidFill>
                <a:srgbClr val="262626"/>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b="1">
              <a:solidFill>
                <a:srgbClr val="262626"/>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IN">
                <a:solidFill>
                  <a:srgbClr val="262626"/>
                </a:solidFill>
                <a:highlight>
                  <a:schemeClr val="lt1"/>
                </a:highlight>
                <a:latin typeface="Courier New"/>
                <a:ea typeface="Courier New"/>
                <a:cs typeface="Courier New"/>
                <a:sym typeface="Courier New"/>
              </a:rPr>
              <a:t>   for char in str:</a:t>
            </a:r>
            <a:endParaRPr b="1">
              <a:solidFill>
                <a:srgbClr val="262626"/>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IN">
                <a:solidFill>
                  <a:srgbClr val="262626"/>
                </a:solidFill>
                <a:highlight>
                  <a:schemeClr val="lt1"/>
                </a:highlight>
                <a:latin typeface="Courier New"/>
                <a:ea typeface="Courier New"/>
                <a:cs typeface="Courier New"/>
                <a:sym typeface="Courier New"/>
              </a:rPr>
              <a:t>       conversion = ord(char)</a:t>
            </a:r>
            <a:endParaRPr b="1">
              <a:solidFill>
                <a:srgbClr val="262626"/>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IN">
                <a:solidFill>
                  <a:srgbClr val="262626"/>
                </a:solidFill>
                <a:highlight>
                  <a:schemeClr val="lt1"/>
                </a:highlight>
                <a:latin typeface="Courier New"/>
                <a:ea typeface="Courier New"/>
                <a:cs typeface="Courier New"/>
                <a:sym typeface="Courier New"/>
              </a:rPr>
              <a:t>       print(char,  conversion)   </a:t>
            </a:r>
            <a:endParaRPr b="1">
              <a:solidFill>
                <a:srgbClr val="262626"/>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b="1"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text = input("Enter a word to encrpyt:")</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for char in text:</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print(char, ord(char), sep='', end='')</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def convASCII(text):</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result =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for char in text:</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result.append(str(ord(char)))</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print(' '.join(result))</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new_str =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for i in range(len(result)):</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char = text[i] + str(result[i])</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new_str.append(char)</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print("Your new string is",''.join(new_str))</a:t>
            </a:r>
            <a:endParaRPr/>
          </a:p>
        </p:txBody>
      </p:sp>
      <p:sp>
        <p:nvSpPr>
          <p:cNvPr id="267" name="Google Shape;267;ge2f4d4f9a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2f4d4f9a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2f4d4f9ad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sentence = input("Enter a sentence in lowercase letters only: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for char in sentence:</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if ord(char) &gt; 96 and ord(char) &lt; 123:</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print(chr(ord(char)-32), sep='', end='')</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else:</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print(char, sep='', end='')</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print(end='\n')</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def capitalize(sentence):</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new_str = []</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for char in sentence:</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if ord(char) &gt; 96 and ord(char) &lt; 123:</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new_str.append(chr(ord(char)-32))</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else:</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new_str.append(char)</a:t>
            </a:r>
            <a:endParaRPr sz="1100">
              <a:solidFill>
                <a:srgbClr val="98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solidFill>
                  <a:srgbClr val="980000"/>
                </a:solidFill>
                <a:latin typeface="Arial"/>
                <a:ea typeface="Arial"/>
                <a:cs typeface="Arial"/>
                <a:sym typeface="Arial"/>
              </a:rPr>
              <a:t>    print(''.join(new_str))</a:t>
            </a:r>
            <a:endParaRPr/>
          </a:p>
        </p:txBody>
      </p:sp>
      <p:sp>
        <p:nvSpPr>
          <p:cNvPr id="274" name="Google Shape;274;ge2f4d4f9ad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Calibri"/>
              <a:buNone/>
            </a:pPr>
            <a:r>
              <a:rPr b="0" i="0" lang="en-IN" sz="1200" u="none" cap="none" strike="noStrike">
                <a:solidFill>
                  <a:schemeClr val="dk1"/>
                </a:solidFill>
                <a:latin typeface="Calibri"/>
                <a:ea typeface="Calibri"/>
                <a:cs typeface="Calibri"/>
                <a:sym typeface="Calibri"/>
              </a:rPr>
              <a:t>Like doors and locks have keys. So does cryptography! I stay in Brooklyn with 2 other friends of mine. There is a door to our house. We need to protect our house from unwanted entry, so we lock it with a key. Now this key is shared with my roommates and I ( we each have a copy of the key s we can come and go as we please.) Keys in cryptography word the same way! Keys are shared between people who want to talk so they are the ones who will be able to decipher the gibberish!</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8" name="Google Shape;17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0" name="Shape 20"/>
        <p:cNvGrpSpPr/>
        <p:nvPr/>
      </p:nvGrpSpPr>
      <p:grpSpPr>
        <a:xfrm>
          <a:off x="0" y="0"/>
          <a:ext cx="0" cy="0"/>
          <a:chOff x="0" y="0"/>
          <a:chExt cx="0" cy="0"/>
        </a:xfrm>
      </p:grpSpPr>
      <p:grpSp>
        <p:nvGrpSpPr>
          <p:cNvPr id="21" name="Google Shape;21;p2"/>
          <p:cNvGrpSpPr/>
          <p:nvPr/>
        </p:nvGrpSpPr>
        <p:grpSpPr>
          <a:xfrm>
            <a:off x="-16934" y="0"/>
            <a:ext cx="12231160" cy="6856214"/>
            <a:chOff x="-16934" y="0"/>
            <a:chExt cx="12231160" cy="6856214"/>
          </a:xfrm>
        </p:grpSpPr>
        <p:pic>
          <p:nvPicPr>
            <p:cNvPr descr="HD-PanelTitleR1.png" id="22" name="Google Shape;22;p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3" name="Google Shape;23;p2"/>
            <p:cNvSpPr/>
            <p:nvPr/>
          </p:nvSpPr>
          <p:spPr>
            <a:xfrm>
              <a:off x="2328332" y="1540931"/>
              <a:ext cx="7543802" cy="3835401"/>
            </a:xfrm>
            <a:prstGeom prst="rect">
              <a:avLst/>
            </a:prstGeom>
            <a:noFill/>
            <a:ln cap="flat" cmpd="sng" w="15875">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Title-UniformTrim.png" id="24" name="Google Shape;24;p2"/>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25" name="Google Shape;25;p2"/>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26" name="Google Shape;26;p2"/>
          <p:cNvSpPr txBox="1"/>
          <p:nvPr>
            <p:ph type="ctrTitle"/>
          </p:nvPr>
        </p:nvSpPr>
        <p:spPr>
          <a:xfrm>
            <a:off x="2692398" y="1871131"/>
            <a:ext cx="6815669" cy="1515533"/>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5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27" name="Google Shape;27;p2"/>
          <p:cNvSpPr txBox="1"/>
          <p:nvPr>
            <p:ph idx="1" type="subTitle"/>
          </p:nvPr>
        </p:nvSpPr>
        <p:spPr>
          <a:xfrm>
            <a:off x="2692398" y="3657597"/>
            <a:ext cx="6815669" cy="1320802"/>
          </a:xfrm>
          <a:prstGeom prst="rect">
            <a:avLst/>
          </a:prstGeom>
          <a:noFill/>
          <a:ln>
            <a:noFill/>
          </a:ln>
        </p:spPr>
        <p:txBody>
          <a:bodyPr anchorCtr="0" anchor="t" bIns="91425" lIns="91425" spcFirstLastPara="1" rIns="91425" wrap="square" tIns="91425">
            <a:noAutofit/>
          </a:bodyPr>
          <a:lstStyle>
            <a:lvl1pPr indent="0" lvl="0" marL="0" marR="0" rtl="0" algn="ctr">
              <a:spcBef>
                <a:spcPts val="420"/>
              </a:spcBef>
              <a:spcAft>
                <a:spcPts val="0"/>
              </a:spcAft>
              <a:buClr>
                <a:schemeClr val="accent1"/>
              </a:buClr>
              <a:buSzPts val="2760"/>
              <a:buFont typeface="Arial"/>
              <a:buNone/>
              <a:defRPr b="0" i="0" sz="2100" u="none" cap="none" strike="noStrike">
                <a:solidFill>
                  <a:schemeClr val="dk1"/>
                </a:solidFill>
                <a:latin typeface="Garamond"/>
                <a:ea typeface="Garamond"/>
                <a:cs typeface="Garamond"/>
                <a:sym typeface="Garamond"/>
              </a:defRPr>
            </a:lvl1pPr>
            <a:lvl2pPr indent="0" lvl="1" marL="457200" marR="0" rtl="0" algn="ctr">
              <a:spcBef>
                <a:spcPts val="600"/>
              </a:spcBef>
              <a:spcAft>
                <a:spcPts val="0"/>
              </a:spcAft>
              <a:buClr>
                <a:schemeClr val="accent1"/>
              </a:buClr>
              <a:buSzPts val="2300"/>
              <a:buFont typeface="Arial"/>
              <a:buNone/>
              <a:defRPr b="0" i="0" sz="2000" u="none" cap="none" strike="noStrike">
                <a:solidFill>
                  <a:srgbClr val="888888"/>
                </a:solidFill>
                <a:latin typeface="Garamond"/>
                <a:ea typeface="Garamond"/>
                <a:cs typeface="Garamond"/>
                <a:sym typeface="Garamond"/>
              </a:defRPr>
            </a:lvl2pPr>
            <a:lvl3pPr indent="0" lvl="2" marL="914400" marR="0" rtl="0" algn="ctr">
              <a:spcBef>
                <a:spcPts val="600"/>
              </a:spcBef>
              <a:spcAft>
                <a:spcPts val="0"/>
              </a:spcAft>
              <a:buClr>
                <a:schemeClr val="accent1"/>
              </a:buClr>
              <a:buSzPts val="2070"/>
              <a:buFont typeface="Arial"/>
              <a:buNone/>
              <a:defRPr b="0" i="0" sz="1800" u="none" cap="none" strike="noStrike">
                <a:solidFill>
                  <a:srgbClr val="888888"/>
                </a:solidFill>
                <a:latin typeface="Garamond"/>
                <a:ea typeface="Garamond"/>
                <a:cs typeface="Garamond"/>
                <a:sym typeface="Garamond"/>
              </a:defRPr>
            </a:lvl3pPr>
            <a:lvl4pPr indent="0" lvl="3" marL="1371600" marR="0" rtl="0" algn="ctr">
              <a:spcBef>
                <a:spcPts val="600"/>
              </a:spcBef>
              <a:spcAft>
                <a:spcPts val="0"/>
              </a:spcAft>
              <a:buClr>
                <a:schemeClr val="accent1"/>
              </a:buClr>
              <a:buSzPts val="1840"/>
              <a:buFont typeface="Arial"/>
              <a:buNone/>
              <a:defRPr b="0" i="0" sz="1600" u="none" cap="none" strike="noStrike">
                <a:solidFill>
                  <a:srgbClr val="888888"/>
                </a:solidFill>
                <a:latin typeface="Garamond"/>
                <a:ea typeface="Garamond"/>
                <a:cs typeface="Garamond"/>
                <a:sym typeface="Garamond"/>
              </a:defRPr>
            </a:lvl4pPr>
            <a:lvl5pPr indent="0" lvl="4" marL="1828800" marR="0" rtl="0" algn="ctr">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0" lvl="5" marL="2286000" marR="0" rtl="0" algn="ctr">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0" lvl="6" marL="2743200" marR="0" rtl="0" algn="ctr">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0" lvl="7" marL="3200400" marR="0" rtl="0" algn="ctr">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0" lvl="8" marL="3657600" marR="0" rtl="0" algn="ctr">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28" name="Google Shape;28;p2"/>
          <p:cNvSpPr txBox="1"/>
          <p:nvPr>
            <p:ph idx="10" type="dt"/>
          </p:nvPr>
        </p:nvSpPr>
        <p:spPr>
          <a:xfrm>
            <a:off x="7983232" y="5037663"/>
            <a:ext cx="897467"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29" name="Google Shape;29;p2"/>
          <p:cNvSpPr txBox="1"/>
          <p:nvPr>
            <p:ph idx="11" type="ftr"/>
          </p:nvPr>
        </p:nvSpPr>
        <p:spPr>
          <a:xfrm>
            <a:off x="2692397" y="5037663"/>
            <a:ext cx="5214635"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30" name="Google Shape;30;p2"/>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31" name="Google Shape;31;p2"/>
          <p:cNvCxnSpPr/>
          <p:nvPr/>
        </p:nvCxnSpPr>
        <p:spPr>
          <a:xfrm>
            <a:off x="2692399" y="3522131"/>
            <a:ext cx="681566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9" name="Shape 89"/>
        <p:cNvGrpSpPr/>
        <p:nvPr/>
      </p:nvGrpSpPr>
      <p:grpSpPr>
        <a:xfrm>
          <a:off x="0" y="0"/>
          <a:ext cx="0" cy="0"/>
          <a:chOff x="0" y="0"/>
          <a:chExt cx="0" cy="0"/>
        </a:xfrm>
      </p:grpSpPr>
      <p:sp>
        <p:nvSpPr>
          <p:cNvPr id="90" name="Google Shape;90;p11"/>
          <p:cNvSpPr txBox="1"/>
          <p:nvPr>
            <p:ph type="title"/>
          </p:nvPr>
        </p:nvSpPr>
        <p:spPr>
          <a:xfrm>
            <a:off x="1295401" y="4815415"/>
            <a:ext cx="9609666" cy="566738"/>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2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91" name="Google Shape;91;p11"/>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ctr">
              <a:spcBef>
                <a:spcPts val="32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1pPr>
            <a:lvl2pPr indent="0" lvl="1" marL="4572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2pPr>
            <a:lvl3pPr indent="0" lvl="2" marL="9144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3pPr>
            <a:lvl4pPr indent="0" lvl="3" marL="13716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4pPr>
            <a:lvl5pPr indent="0" lvl="4" marL="18288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5pPr>
            <a:lvl6pPr indent="0" lvl="5" marL="22860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6pPr>
            <a:lvl7pPr indent="0" lvl="6" marL="27432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7pPr>
            <a:lvl8pPr indent="0" lvl="7" marL="32004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8pPr>
            <a:lvl9pPr indent="0" lvl="8" marL="3657600" marR="0" rtl="0" algn="l">
              <a:spcBef>
                <a:spcPts val="600"/>
              </a:spcBef>
              <a:spcAft>
                <a:spcPts val="60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9pPr>
          </a:lstStyle>
          <a:p/>
        </p:txBody>
      </p:sp>
      <p:sp>
        <p:nvSpPr>
          <p:cNvPr id="92" name="Google Shape;92;p11"/>
          <p:cNvSpPr txBox="1"/>
          <p:nvPr>
            <p:ph idx="1" type="body"/>
          </p:nvPr>
        </p:nvSpPr>
        <p:spPr>
          <a:xfrm>
            <a:off x="1295401" y="5382153"/>
            <a:ext cx="9609666" cy="493712"/>
          </a:xfrm>
          <a:prstGeom prst="rect">
            <a:avLst/>
          </a:prstGeom>
          <a:noFill/>
          <a:ln>
            <a:noFill/>
          </a:ln>
        </p:spPr>
        <p:txBody>
          <a:bodyPr anchorCtr="0" anchor="t" bIns="91425" lIns="91425" spcFirstLastPara="1" rIns="91425" wrap="square" tIns="91425">
            <a:noAutofit/>
          </a:bodyPr>
          <a:lstStyle>
            <a:lvl1pPr indent="-228600" lvl="0" marL="457200" marR="0" rtl="0" algn="ctr">
              <a:spcBef>
                <a:spcPts val="280"/>
              </a:spcBef>
              <a:spcAft>
                <a:spcPts val="0"/>
              </a:spcAft>
              <a:buClr>
                <a:schemeClr val="accent1"/>
              </a:buClr>
              <a:buSzPts val="2760"/>
              <a:buFont typeface="Arial"/>
              <a:buNone/>
              <a:defRPr b="0" i="0" sz="1400" u="none" cap="none" strike="noStrike">
                <a:solidFill>
                  <a:srgbClr val="262626"/>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1200" u="none" cap="none" strike="noStrike">
                <a:solidFill>
                  <a:srgbClr val="262626"/>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000" u="none" cap="none" strike="noStrike">
                <a:solidFill>
                  <a:srgbClr val="262626"/>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900" u="none" cap="none" strike="noStrike">
                <a:solidFill>
                  <a:srgbClr val="262626"/>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9pPr>
          </a:lstStyle>
          <a:p/>
        </p:txBody>
      </p:sp>
      <p:sp>
        <p:nvSpPr>
          <p:cNvPr id="93" name="Google Shape;93;p11"/>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94" name="Google Shape;94;p11"/>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95" name="Google Shape;95;p1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6" name="Shape 96"/>
        <p:cNvGrpSpPr/>
        <p:nvPr/>
      </p:nvGrpSpPr>
      <p:grpSpPr>
        <a:xfrm>
          <a:off x="0" y="0"/>
          <a:ext cx="0" cy="0"/>
          <a:chOff x="0" y="0"/>
          <a:chExt cx="0" cy="0"/>
        </a:xfrm>
      </p:grpSpPr>
      <p:sp>
        <p:nvSpPr>
          <p:cNvPr id="97" name="Google Shape;97;p12"/>
          <p:cNvSpPr txBox="1"/>
          <p:nvPr>
            <p:ph type="title"/>
          </p:nvPr>
        </p:nvSpPr>
        <p:spPr>
          <a:xfrm>
            <a:off x="1303868" y="982132"/>
            <a:ext cx="9592732" cy="2954868"/>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32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98" name="Google Shape;98;p12"/>
          <p:cNvSpPr txBox="1"/>
          <p:nvPr>
            <p:ph idx="1" type="body"/>
          </p:nvPr>
        </p:nvSpPr>
        <p:spPr>
          <a:xfrm>
            <a:off x="1303868" y="4343399"/>
            <a:ext cx="9592732" cy="1532467"/>
          </a:xfrm>
          <a:prstGeom prst="rect">
            <a:avLst/>
          </a:prstGeom>
          <a:noFill/>
          <a:ln>
            <a:noFill/>
          </a:ln>
        </p:spPr>
        <p:txBody>
          <a:bodyPr anchorCtr="0" anchor="ctr" bIns="91425" lIns="91425" spcFirstLastPara="1" rIns="91425" wrap="square" tIns="91425">
            <a:noAutofit/>
          </a:bodyPr>
          <a:lstStyle>
            <a:lvl1pPr indent="-228600" lvl="0" marL="457200" marR="0" rtl="0" algn="ctr">
              <a:spcBef>
                <a:spcPts val="400"/>
              </a:spcBef>
              <a:spcAft>
                <a:spcPts val="0"/>
              </a:spcAft>
              <a:buClr>
                <a:schemeClr val="accent1"/>
              </a:buClr>
              <a:buSzPts val="2760"/>
              <a:buFont typeface="Arial"/>
              <a:buNone/>
              <a:defRPr b="0" i="0" sz="2000" u="none" cap="none" strike="noStrike">
                <a:solidFill>
                  <a:schemeClr val="dk1"/>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1800" u="none" cap="none" strike="noStrike">
                <a:solidFill>
                  <a:srgbClr val="888888"/>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600" u="none" cap="none" strike="noStrike">
                <a:solidFill>
                  <a:srgbClr val="888888"/>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1400" u="none" cap="none" strike="noStrike">
                <a:solidFill>
                  <a:srgbClr val="888888"/>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99" name="Google Shape;99;p12"/>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00" name="Google Shape;100;p12"/>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01" name="Google Shape;101;p1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102" name="Google Shape;102;p12"/>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3" name="Shape 103"/>
        <p:cNvGrpSpPr/>
        <p:nvPr/>
      </p:nvGrpSpPr>
      <p:grpSpPr>
        <a:xfrm>
          <a:off x="0" y="0"/>
          <a:ext cx="0" cy="0"/>
          <a:chOff x="0" y="0"/>
          <a:chExt cx="0" cy="0"/>
        </a:xfrm>
      </p:grpSpPr>
      <p:sp>
        <p:nvSpPr>
          <p:cNvPr id="104" name="Google Shape;104;p13"/>
          <p:cNvSpPr txBox="1"/>
          <p:nvPr>
            <p:ph type="title"/>
          </p:nvPr>
        </p:nvSpPr>
        <p:spPr>
          <a:xfrm>
            <a:off x="1446213" y="982132"/>
            <a:ext cx="9296398" cy="2370668"/>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Garamond"/>
              <a:buNone/>
              <a:defRPr b="0" i="0" sz="3200" u="none" cap="none" strike="noStrike">
                <a:solidFill>
                  <a:schemeClr val="dk1"/>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05" name="Google Shape;105;p13"/>
          <p:cNvSpPr txBox="1"/>
          <p:nvPr>
            <p:ph idx="1" type="body"/>
          </p:nvPr>
        </p:nvSpPr>
        <p:spPr>
          <a:xfrm>
            <a:off x="1674812" y="3352800"/>
            <a:ext cx="8839202" cy="584200"/>
          </a:xfrm>
          <a:prstGeom prst="rect">
            <a:avLst/>
          </a:prstGeom>
          <a:noFill/>
          <a:ln>
            <a:noFill/>
          </a:ln>
        </p:spPr>
        <p:txBody>
          <a:bodyPr anchorCtr="0" anchor="ctr" bIns="91425" lIns="91425" spcFirstLastPara="1" rIns="91425" wrap="square" tIns="91425">
            <a:noAutofit/>
          </a:bodyPr>
          <a:lstStyle>
            <a:lvl1pPr indent="-228600" lvl="0" marL="457200" marR="0" rtl="0" algn="r">
              <a:spcBef>
                <a:spcPts val="400"/>
              </a:spcBef>
              <a:spcAft>
                <a:spcPts val="0"/>
              </a:spcAft>
              <a:buClr>
                <a:schemeClr val="accent1"/>
              </a:buClr>
              <a:buSzPts val="2760"/>
              <a:buFont typeface="Arial"/>
              <a:buNone/>
              <a:defRPr b="0" i="0" sz="2000" u="none" cap="none" strike="noStrike">
                <a:solidFill>
                  <a:srgbClr val="262626"/>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2000" u="none" cap="none" strike="noStrike">
                <a:solidFill>
                  <a:srgbClr val="262626"/>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800" u="none" cap="none" strike="noStrike">
                <a:solidFill>
                  <a:srgbClr val="262626"/>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06" name="Google Shape;106;p13"/>
          <p:cNvSpPr txBox="1"/>
          <p:nvPr>
            <p:ph idx="2" type="body"/>
          </p:nvPr>
        </p:nvSpPr>
        <p:spPr>
          <a:xfrm>
            <a:off x="1295401" y="4343399"/>
            <a:ext cx="9609666" cy="1532467"/>
          </a:xfrm>
          <a:prstGeom prst="rect">
            <a:avLst/>
          </a:prstGeom>
          <a:noFill/>
          <a:ln>
            <a:noFill/>
          </a:ln>
        </p:spPr>
        <p:txBody>
          <a:bodyPr anchorCtr="0" anchor="ctr" bIns="91425" lIns="91425" spcFirstLastPara="1" rIns="91425" wrap="square" tIns="91425">
            <a:noAutofit/>
          </a:bodyPr>
          <a:lstStyle>
            <a:lvl1pPr indent="-228600" lvl="0" marL="457200" marR="0" rtl="0" algn="ctr">
              <a:spcBef>
                <a:spcPts val="400"/>
              </a:spcBef>
              <a:spcAft>
                <a:spcPts val="0"/>
              </a:spcAft>
              <a:buClr>
                <a:schemeClr val="accent1"/>
              </a:buClr>
              <a:buSzPts val="2760"/>
              <a:buFont typeface="Arial"/>
              <a:buNone/>
              <a:defRPr b="0" i="0" sz="2000" u="none" cap="none" strike="noStrike">
                <a:solidFill>
                  <a:schemeClr val="dk1"/>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1800" u="none" cap="none" strike="noStrike">
                <a:solidFill>
                  <a:srgbClr val="888888"/>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600" u="none" cap="none" strike="noStrike">
                <a:solidFill>
                  <a:srgbClr val="888888"/>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1400" u="none" cap="none" strike="noStrike">
                <a:solidFill>
                  <a:srgbClr val="888888"/>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07" name="Google Shape;107;p13"/>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08" name="Google Shape;108;p13"/>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09" name="Google Shape;109;p1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
        <p:nvSpPr>
          <p:cNvPr id="110" name="Google Shape;110;p13"/>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dk1"/>
                </a:solidFill>
                <a:latin typeface="Garamond"/>
                <a:ea typeface="Garamond"/>
                <a:cs typeface="Garamond"/>
                <a:sym typeface="Garamond"/>
              </a:rPr>
              <a:t>“</a:t>
            </a:r>
            <a:endParaRPr/>
          </a:p>
        </p:txBody>
      </p:sp>
      <p:sp>
        <p:nvSpPr>
          <p:cNvPr id="111" name="Google Shape;111;p13"/>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8000">
                <a:solidFill>
                  <a:schemeClr val="dk1"/>
                </a:solidFill>
                <a:latin typeface="Garamond"/>
                <a:ea typeface="Garamond"/>
                <a:cs typeface="Garamond"/>
                <a:sym typeface="Garamond"/>
              </a:rPr>
              <a:t>”</a:t>
            </a:r>
            <a:endParaRPr/>
          </a:p>
        </p:txBody>
      </p:sp>
      <p:cxnSp>
        <p:nvCxnSpPr>
          <p:cNvPr id="112" name="Google Shape;112;p13"/>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3" name="Shape 113"/>
        <p:cNvGrpSpPr/>
        <p:nvPr/>
      </p:nvGrpSpPr>
      <p:grpSpPr>
        <a:xfrm>
          <a:off x="0" y="0"/>
          <a:ext cx="0" cy="0"/>
          <a:chOff x="0" y="0"/>
          <a:chExt cx="0" cy="0"/>
        </a:xfrm>
      </p:grpSpPr>
      <p:sp>
        <p:nvSpPr>
          <p:cNvPr id="114" name="Google Shape;114;p14"/>
          <p:cNvSpPr txBox="1"/>
          <p:nvPr>
            <p:ph type="title"/>
          </p:nvPr>
        </p:nvSpPr>
        <p:spPr>
          <a:xfrm>
            <a:off x="1295402" y="3308581"/>
            <a:ext cx="9609668" cy="14688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rgbClr val="262626"/>
              </a:buClr>
              <a:buSzPts val="1400"/>
              <a:buFont typeface="Garamond"/>
              <a:buNone/>
              <a:defRPr b="0" i="0" sz="32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15" name="Google Shape;115;p14"/>
          <p:cNvSpPr txBox="1"/>
          <p:nvPr>
            <p:ph idx="1" type="body"/>
          </p:nvPr>
        </p:nvSpPr>
        <p:spPr>
          <a:xfrm>
            <a:off x="1295401" y="4777381"/>
            <a:ext cx="9609668" cy="860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chemeClr val="accent1"/>
              </a:buClr>
              <a:buSzPts val="2760"/>
              <a:buFont typeface="Arial"/>
              <a:buNone/>
              <a:defRPr b="0" i="0" sz="2000" u="none" cap="none" strike="noStrike">
                <a:solidFill>
                  <a:schemeClr val="dk1"/>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1800" u="none" cap="none" strike="noStrike">
                <a:solidFill>
                  <a:srgbClr val="888888"/>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600" u="none" cap="none" strike="noStrike">
                <a:solidFill>
                  <a:srgbClr val="888888"/>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1400" u="none" cap="none" strike="noStrike">
                <a:solidFill>
                  <a:srgbClr val="888888"/>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16" name="Google Shape;116;p14"/>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17" name="Google Shape;117;p14"/>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18" name="Google Shape;118;p1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9" name="Shape 119"/>
        <p:cNvGrpSpPr/>
        <p:nvPr/>
      </p:nvGrpSpPr>
      <p:grpSpPr>
        <a:xfrm>
          <a:off x="0" y="0"/>
          <a:ext cx="0" cy="0"/>
          <a:chOff x="0" y="0"/>
          <a:chExt cx="0" cy="0"/>
        </a:xfrm>
      </p:grpSpPr>
      <p:sp>
        <p:nvSpPr>
          <p:cNvPr id="120" name="Google Shape;120;p15"/>
          <p:cNvSpPr txBox="1"/>
          <p:nvPr>
            <p:ph type="title"/>
          </p:nvPr>
        </p:nvSpPr>
        <p:spPr>
          <a:xfrm>
            <a:off x="1446213" y="982132"/>
            <a:ext cx="9296398" cy="2243668"/>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Garamond"/>
              <a:buNone/>
              <a:defRPr b="0" i="0" sz="3200" u="none" cap="none" strike="noStrike">
                <a:solidFill>
                  <a:schemeClr val="dk1"/>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21" name="Google Shape;121;p15"/>
          <p:cNvSpPr txBox="1"/>
          <p:nvPr>
            <p:ph idx="1" type="body"/>
          </p:nvPr>
        </p:nvSpPr>
        <p:spPr>
          <a:xfrm>
            <a:off x="1295401" y="3639312"/>
            <a:ext cx="9609668" cy="886968"/>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0"/>
              </a:spcBef>
              <a:spcAft>
                <a:spcPts val="0"/>
              </a:spcAft>
              <a:buClr>
                <a:schemeClr val="accent1"/>
              </a:buClr>
              <a:buSzPts val="2760"/>
              <a:buFont typeface="Arial"/>
              <a:buNone/>
              <a:defRPr b="0" i="0" sz="2400" u="none" cap="none" strike="noStrike">
                <a:solidFill>
                  <a:schemeClr val="dk1"/>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1800" u="none" cap="none" strike="noStrike">
                <a:solidFill>
                  <a:srgbClr val="888888"/>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600" u="none" cap="none" strike="noStrike">
                <a:solidFill>
                  <a:srgbClr val="888888"/>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1400" u="none" cap="none" strike="noStrike">
                <a:solidFill>
                  <a:srgbClr val="888888"/>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22" name="Google Shape;122;p15"/>
          <p:cNvSpPr txBox="1"/>
          <p:nvPr>
            <p:ph idx="2" type="body"/>
          </p:nvPr>
        </p:nvSpPr>
        <p:spPr>
          <a:xfrm>
            <a:off x="1295401" y="4529667"/>
            <a:ext cx="9609668" cy="13462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Clr>
                <a:schemeClr val="accent1"/>
              </a:buClr>
              <a:buSzPts val="2760"/>
              <a:buFont typeface="Arial"/>
              <a:buNone/>
              <a:defRPr b="0" i="0" sz="1800" u="none" cap="none" strike="noStrike">
                <a:solidFill>
                  <a:schemeClr val="dk1"/>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1800" u="none" cap="none" strike="noStrike">
                <a:solidFill>
                  <a:srgbClr val="888888"/>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600" u="none" cap="none" strike="noStrike">
                <a:solidFill>
                  <a:srgbClr val="888888"/>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1400" u="none" cap="none" strike="noStrike">
                <a:solidFill>
                  <a:srgbClr val="888888"/>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23" name="Google Shape;123;p15"/>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24" name="Google Shape;124;p15"/>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25" name="Google Shape;125;p1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
        <p:nvSpPr>
          <p:cNvPr id="126" name="Google Shape;126;p15"/>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dk1"/>
                </a:solidFill>
                <a:latin typeface="Garamond"/>
                <a:ea typeface="Garamond"/>
                <a:cs typeface="Garamond"/>
                <a:sym typeface="Garamond"/>
              </a:rPr>
              <a:t>“</a:t>
            </a:r>
            <a:endParaRPr/>
          </a:p>
        </p:txBody>
      </p:sp>
      <p:sp>
        <p:nvSpPr>
          <p:cNvPr id="127" name="Google Shape;127;p15"/>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8000">
                <a:solidFill>
                  <a:schemeClr val="dk1"/>
                </a:solidFill>
                <a:latin typeface="Garamond"/>
                <a:ea typeface="Garamond"/>
                <a:cs typeface="Garamond"/>
                <a:sym typeface="Garamond"/>
              </a:rPr>
              <a:t>”</a:t>
            </a:r>
            <a:endParaRPr/>
          </a:p>
        </p:txBody>
      </p:sp>
      <p:cxnSp>
        <p:nvCxnSpPr>
          <p:cNvPr id="128" name="Google Shape;128;p15"/>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9" name="Shape 129"/>
        <p:cNvGrpSpPr/>
        <p:nvPr/>
      </p:nvGrpSpPr>
      <p:grpSpPr>
        <a:xfrm>
          <a:off x="0" y="0"/>
          <a:ext cx="0" cy="0"/>
          <a:chOff x="0" y="0"/>
          <a:chExt cx="0" cy="0"/>
        </a:xfrm>
      </p:grpSpPr>
      <p:sp>
        <p:nvSpPr>
          <p:cNvPr id="130" name="Google Shape;130;p16"/>
          <p:cNvSpPr txBox="1"/>
          <p:nvPr>
            <p:ph type="title"/>
          </p:nvPr>
        </p:nvSpPr>
        <p:spPr>
          <a:xfrm>
            <a:off x="1295401" y="982132"/>
            <a:ext cx="9609666" cy="2243668"/>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31" name="Google Shape;131;p16"/>
          <p:cNvSpPr txBox="1"/>
          <p:nvPr>
            <p:ph idx="1" type="body"/>
          </p:nvPr>
        </p:nvSpPr>
        <p:spPr>
          <a:xfrm>
            <a:off x="1295401" y="3630168"/>
            <a:ext cx="9609668" cy="841248"/>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0"/>
              </a:spcBef>
              <a:spcAft>
                <a:spcPts val="0"/>
              </a:spcAft>
              <a:buClr>
                <a:schemeClr val="accent1"/>
              </a:buClr>
              <a:buSzPts val="2760"/>
              <a:buFont typeface="Arial"/>
              <a:buNone/>
              <a:defRPr b="0" i="0" sz="2800" u="none" cap="none" strike="noStrike">
                <a:solidFill>
                  <a:schemeClr val="dk1"/>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1800" u="none" cap="none" strike="noStrike">
                <a:solidFill>
                  <a:srgbClr val="888888"/>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600" u="none" cap="none" strike="noStrike">
                <a:solidFill>
                  <a:srgbClr val="888888"/>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1400" u="none" cap="none" strike="noStrike">
                <a:solidFill>
                  <a:srgbClr val="888888"/>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32" name="Google Shape;132;p16"/>
          <p:cNvSpPr txBox="1"/>
          <p:nvPr>
            <p:ph idx="2" type="body"/>
          </p:nvPr>
        </p:nvSpPr>
        <p:spPr>
          <a:xfrm>
            <a:off x="1295400" y="4470399"/>
            <a:ext cx="9609670" cy="140546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Clr>
                <a:schemeClr val="accent1"/>
              </a:buClr>
              <a:buSzPts val="2760"/>
              <a:buFont typeface="Arial"/>
              <a:buNone/>
              <a:defRPr b="0" i="0" sz="1800" u="none" cap="none" strike="noStrike">
                <a:solidFill>
                  <a:schemeClr val="dk1"/>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1800" u="none" cap="none" strike="noStrike">
                <a:solidFill>
                  <a:srgbClr val="888888"/>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600" u="none" cap="none" strike="noStrike">
                <a:solidFill>
                  <a:srgbClr val="888888"/>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1400" u="none" cap="none" strike="noStrike">
                <a:solidFill>
                  <a:srgbClr val="888888"/>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33" name="Google Shape;133;p16"/>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34" name="Google Shape;134;p16"/>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35" name="Google Shape;135;p1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136" name="Google Shape;136;p16"/>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7" name="Shape 137"/>
        <p:cNvGrpSpPr/>
        <p:nvPr/>
      </p:nvGrpSpPr>
      <p:grpSpPr>
        <a:xfrm>
          <a:off x="0" y="0"/>
          <a:ext cx="0" cy="0"/>
          <a:chOff x="0" y="0"/>
          <a:chExt cx="0" cy="0"/>
        </a:xfrm>
      </p:grpSpPr>
      <p:sp>
        <p:nvSpPr>
          <p:cNvPr id="138" name="Google Shape;138;p17"/>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39" name="Google Shape;139;p17"/>
          <p:cNvSpPr txBox="1"/>
          <p:nvPr>
            <p:ph idx="1" type="body"/>
          </p:nvPr>
        </p:nvSpPr>
        <p:spPr>
          <a:xfrm rot="5400000">
            <a:off x="4436531" y="-584198"/>
            <a:ext cx="3318936" cy="9601196"/>
          </a:xfrm>
          <a:prstGeom prst="rect">
            <a:avLst/>
          </a:prstGeom>
          <a:noFill/>
          <a:ln>
            <a:noFill/>
          </a:ln>
        </p:spPr>
        <p:txBody>
          <a:bodyPr anchorCtr="0" anchor="t" bIns="91425" lIns="91425" spcFirstLastPara="1" rIns="91425" wrap="square" tIns="91425">
            <a:no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40" name="Google Shape;140;p17"/>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1" name="Google Shape;141;p17"/>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2" name="Google Shape;142;p1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143" name="Google Shape;143;p17"/>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4" name="Shape 144"/>
        <p:cNvGrpSpPr/>
        <p:nvPr/>
      </p:nvGrpSpPr>
      <p:grpSpPr>
        <a:xfrm>
          <a:off x="0" y="0"/>
          <a:ext cx="0" cy="0"/>
          <a:chOff x="0" y="0"/>
          <a:chExt cx="0" cy="0"/>
        </a:xfrm>
      </p:grpSpPr>
      <p:sp>
        <p:nvSpPr>
          <p:cNvPr id="145" name="Google Shape;145;p18"/>
          <p:cNvSpPr txBox="1"/>
          <p:nvPr>
            <p:ph type="title"/>
          </p:nvPr>
        </p:nvSpPr>
        <p:spPr>
          <a:xfrm rot="5400000">
            <a:off x="7497936" y="2483551"/>
            <a:ext cx="4893735" cy="189089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46" name="Google Shape;146;p18"/>
          <p:cNvSpPr txBox="1"/>
          <p:nvPr>
            <p:ph idx="1" type="body"/>
          </p:nvPr>
        </p:nvSpPr>
        <p:spPr>
          <a:xfrm rot="5400000">
            <a:off x="2565043" y="-287513"/>
            <a:ext cx="4893734" cy="7433025"/>
          </a:xfrm>
          <a:prstGeom prst="rect">
            <a:avLst/>
          </a:prstGeom>
          <a:noFill/>
          <a:ln>
            <a:noFill/>
          </a:ln>
        </p:spPr>
        <p:txBody>
          <a:bodyPr anchorCtr="0" anchor="t" bIns="91425" lIns="91425" spcFirstLastPara="1" rIns="91425" wrap="square" tIns="91425">
            <a:no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47" name="Google Shape;147;p18"/>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8" name="Google Shape;148;p18"/>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9" name="Google Shape;149;p1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150" name="Google Shape;150;p18"/>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cxnSp>
        <p:nvCxnSpPr>
          <p:cNvPr id="33" name="Google Shape;33;p3"/>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34" name="Google Shape;34;p3"/>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35" name="Google Shape;35;p3"/>
          <p:cNvSpPr txBox="1"/>
          <p:nvPr>
            <p:ph idx="1" type="body"/>
          </p:nvPr>
        </p:nvSpPr>
        <p:spPr>
          <a:xfrm>
            <a:off x="1295401" y="2556932"/>
            <a:ext cx="9601196" cy="3318936"/>
          </a:xfrm>
          <a:prstGeom prst="rect">
            <a:avLst/>
          </a:prstGeom>
          <a:noFill/>
          <a:ln>
            <a:noFill/>
          </a:ln>
        </p:spPr>
        <p:txBody>
          <a:bodyPr anchorCtr="0" anchor="t" bIns="91425" lIns="91425" spcFirstLastPara="1" rIns="91425" wrap="square" tIns="91425">
            <a:no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36" name="Google Shape;36;p3"/>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37" name="Google Shape;37;p3"/>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38" name="Google Shape;38;p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4"/>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41" name="Google Shape;41;p4"/>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42" name="Google Shape;42;p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5"/>
          <p:cNvSpPr txBox="1"/>
          <p:nvPr>
            <p:ph type="title"/>
          </p:nvPr>
        </p:nvSpPr>
        <p:spPr>
          <a:xfrm>
            <a:off x="2015069" y="1752606"/>
            <a:ext cx="8158688" cy="1822514"/>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45" name="Google Shape;45;p5"/>
          <p:cNvSpPr txBox="1"/>
          <p:nvPr>
            <p:ph idx="1" type="body"/>
          </p:nvPr>
        </p:nvSpPr>
        <p:spPr>
          <a:xfrm>
            <a:off x="2015067" y="3846051"/>
            <a:ext cx="8158690" cy="954547"/>
          </a:xfrm>
          <a:prstGeom prst="rect">
            <a:avLst/>
          </a:prstGeom>
          <a:noFill/>
          <a:ln>
            <a:noFill/>
          </a:ln>
        </p:spPr>
        <p:txBody>
          <a:bodyPr anchorCtr="0" anchor="t" bIns="91425" lIns="91425" spcFirstLastPara="1" rIns="91425" wrap="square" tIns="91425">
            <a:noAutofit/>
          </a:bodyPr>
          <a:lstStyle>
            <a:lvl1pPr indent="-228600" lvl="0" marL="457200" marR="0" rtl="0" algn="ctr">
              <a:spcBef>
                <a:spcPts val="480"/>
              </a:spcBef>
              <a:spcAft>
                <a:spcPts val="0"/>
              </a:spcAft>
              <a:buClr>
                <a:schemeClr val="accent1"/>
              </a:buClr>
              <a:buSzPts val="2760"/>
              <a:buFont typeface="Arial"/>
              <a:buNone/>
              <a:defRPr b="0" i="0" sz="2400" u="none" cap="none" strike="noStrike">
                <a:solidFill>
                  <a:schemeClr val="dk1"/>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1800" u="none" cap="none" strike="noStrike">
                <a:solidFill>
                  <a:srgbClr val="888888"/>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600" u="none" cap="none" strike="noStrike">
                <a:solidFill>
                  <a:srgbClr val="888888"/>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1400" u="none" cap="none" strike="noStrike">
                <a:solidFill>
                  <a:srgbClr val="888888"/>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46" name="Google Shape;46;p5"/>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47" name="Google Shape;47;p5"/>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48" name="Google Shape;48;p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49" name="Google Shape;49;p5"/>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cxnSp>
        <p:nvCxnSpPr>
          <p:cNvPr id="51" name="Google Shape;51;p6"/>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52" name="Google Shape;52;p6"/>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53" name="Google Shape;53;p6"/>
          <p:cNvSpPr txBox="1"/>
          <p:nvPr>
            <p:ph idx="1" type="body"/>
          </p:nvPr>
        </p:nvSpPr>
        <p:spPr>
          <a:xfrm>
            <a:off x="1298448" y="2560320"/>
            <a:ext cx="4718304" cy="3310128"/>
          </a:xfrm>
          <a:prstGeom prst="rect">
            <a:avLst/>
          </a:prstGeom>
          <a:noFill/>
          <a:ln>
            <a:noFill/>
          </a:ln>
        </p:spPr>
        <p:txBody>
          <a:bodyPr anchorCtr="0" anchor="t" bIns="91425" lIns="91425" spcFirstLastPara="1" rIns="91425" wrap="square" tIns="91425">
            <a:no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54" name="Google Shape;54;p6"/>
          <p:cNvSpPr txBox="1"/>
          <p:nvPr>
            <p:ph idx="2" type="body"/>
          </p:nvPr>
        </p:nvSpPr>
        <p:spPr>
          <a:xfrm>
            <a:off x="6181344" y="2560320"/>
            <a:ext cx="4718304" cy="3310128"/>
          </a:xfrm>
          <a:prstGeom prst="rect">
            <a:avLst/>
          </a:prstGeom>
          <a:noFill/>
          <a:ln>
            <a:noFill/>
          </a:ln>
        </p:spPr>
        <p:txBody>
          <a:bodyPr anchorCtr="0" anchor="t" bIns="91425" lIns="91425" spcFirstLastPara="1" rIns="91425" wrap="square" tIns="91425">
            <a:no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55" name="Google Shape;55;p6"/>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56" name="Google Shape;56;p6"/>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57" name="Google Shape;57;p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7"/>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60" name="Google Shape;60;p7"/>
          <p:cNvSpPr txBox="1"/>
          <p:nvPr>
            <p:ph idx="1" type="body"/>
          </p:nvPr>
        </p:nvSpPr>
        <p:spPr>
          <a:xfrm>
            <a:off x="1295400" y="2658533"/>
            <a:ext cx="4718304" cy="5762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672"/>
              </a:spcBef>
              <a:spcAft>
                <a:spcPts val="0"/>
              </a:spcAft>
              <a:buClr>
                <a:schemeClr val="accent1"/>
              </a:buClr>
              <a:buSzPts val="2760"/>
              <a:buFont typeface="Arial"/>
              <a:buNone/>
              <a:defRPr b="0" i="0" sz="2800" u="none" cap="none" strike="noStrike">
                <a:solidFill>
                  <a:schemeClr val="accent1"/>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1" i="0" sz="2000" u="none" cap="none" strike="noStrike">
                <a:solidFill>
                  <a:srgbClr val="262626"/>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1" i="0" sz="1800" u="none" cap="none" strike="noStrike">
                <a:solidFill>
                  <a:srgbClr val="262626"/>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1" i="0" sz="1600" u="none" cap="none" strike="noStrike">
                <a:solidFill>
                  <a:srgbClr val="262626"/>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1" i="0" sz="1600" u="none" cap="none" strike="noStrike">
                <a:solidFill>
                  <a:srgbClr val="262626"/>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1" i="0" sz="1600" u="none" cap="none" strike="noStrike">
                <a:solidFill>
                  <a:srgbClr val="262626"/>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1" i="0" sz="1600" u="none" cap="none" strike="noStrike">
                <a:solidFill>
                  <a:srgbClr val="262626"/>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1" i="0" sz="1600" u="none" cap="none" strike="noStrike">
                <a:solidFill>
                  <a:srgbClr val="262626"/>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1" i="0" sz="1600" u="none" cap="none" strike="noStrike">
                <a:solidFill>
                  <a:srgbClr val="262626"/>
                </a:solidFill>
                <a:latin typeface="Garamond"/>
                <a:ea typeface="Garamond"/>
                <a:cs typeface="Garamond"/>
                <a:sym typeface="Garamond"/>
              </a:defRPr>
            </a:lvl9pPr>
          </a:lstStyle>
          <a:p/>
        </p:txBody>
      </p:sp>
      <p:sp>
        <p:nvSpPr>
          <p:cNvPr id="61" name="Google Shape;61;p7"/>
          <p:cNvSpPr txBox="1"/>
          <p:nvPr>
            <p:ph idx="2" type="body"/>
          </p:nvPr>
        </p:nvSpPr>
        <p:spPr>
          <a:xfrm>
            <a:off x="1295400" y="3243262"/>
            <a:ext cx="4718304" cy="2632605"/>
          </a:xfrm>
          <a:prstGeom prst="rect">
            <a:avLst/>
          </a:prstGeom>
          <a:noFill/>
          <a:ln>
            <a:noFill/>
          </a:ln>
        </p:spPr>
        <p:txBody>
          <a:bodyPr anchorCtr="0" anchor="t" bIns="91425" lIns="91425" spcFirstLastPara="1" rIns="91425" wrap="square" tIns="91425">
            <a:no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62" name="Google Shape;62;p7"/>
          <p:cNvSpPr txBox="1"/>
          <p:nvPr>
            <p:ph idx="3" type="body"/>
          </p:nvPr>
        </p:nvSpPr>
        <p:spPr>
          <a:xfrm>
            <a:off x="6180670" y="2658533"/>
            <a:ext cx="4718304" cy="5762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672"/>
              </a:spcBef>
              <a:spcAft>
                <a:spcPts val="0"/>
              </a:spcAft>
              <a:buClr>
                <a:schemeClr val="accent1"/>
              </a:buClr>
              <a:buSzPts val="2760"/>
              <a:buFont typeface="Arial"/>
              <a:buNone/>
              <a:defRPr b="0" i="0" sz="2800" u="none" cap="none" strike="noStrike">
                <a:solidFill>
                  <a:schemeClr val="accent1"/>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1" i="0" sz="2000" u="none" cap="none" strike="noStrike">
                <a:solidFill>
                  <a:srgbClr val="262626"/>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1" i="0" sz="1800" u="none" cap="none" strike="noStrike">
                <a:solidFill>
                  <a:srgbClr val="262626"/>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1" i="0" sz="1600" u="none" cap="none" strike="noStrike">
                <a:solidFill>
                  <a:srgbClr val="262626"/>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1" i="0" sz="1600" u="none" cap="none" strike="noStrike">
                <a:solidFill>
                  <a:srgbClr val="262626"/>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1" i="0" sz="1600" u="none" cap="none" strike="noStrike">
                <a:solidFill>
                  <a:srgbClr val="262626"/>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1" i="0" sz="1600" u="none" cap="none" strike="noStrike">
                <a:solidFill>
                  <a:srgbClr val="262626"/>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1" i="0" sz="1600" u="none" cap="none" strike="noStrike">
                <a:solidFill>
                  <a:srgbClr val="262626"/>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1" i="0" sz="1600" u="none" cap="none" strike="noStrike">
                <a:solidFill>
                  <a:srgbClr val="262626"/>
                </a:solidFill>
                <a:latin typeface="Garamond"/>
                <a:ea typeface="Garamond"/>
                <a:cs typeface="Garamond"/>
                <a:sym typeface="Garamond"/>
              </a:defRPr>
            </a:lvl9pPr>
          </a:lstStyle>
          <a:p/>
        </p:txBody>
      </p:sp>
      <p:sp>
        <p:nvSpPr>
          <p:cNvPr id="63" name="Google Shape;63;p7"/>
          <p:cNvSpPr txBox="1"/>
          <p:nvPr>
            <p:ph idx="4" type="body"/>
          </p:nvPr>
        </p:nvSpPr>
        <p:spPr>
          <a:xfrm>
            <a:off x="6180670" y="3243262"/>
            <a:ext cx="4718304" cy="2632605"/>
          </a:xfrm>
          <a:prstGeom prst="rect">
            <a:avLst/>
          </a:prstGeom>
          <a:noFill/>
          <a:ln>
            <a:noFill/>
          </a:ln>
        </p:spPr>
        <p:txBody>
          <a:bodyPr anchorCtr="0" anchor="t" bIns="91425" lIns="91425" spcFirstLastPara="1" rIns="91425" wrap="square" tIns="91425">
            <a:no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64" name="Google Shape;64;p7"/>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65" name="Google Shape;65;p7"/>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66" name="Google Shape;66;p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67" name="Google Shape;67;p7"/>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8"/>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70" name="Google Shape;70;p8"/>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71" name="Google Shape;71;p8"/>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72" name="Google Shape;72;p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73" name="Google Shape;73;p8"/>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9"/>
          <p:cNvSpPr txBox="1"/>
          <p:nvPr>
            <p:ph type="title"/>
          </p:nvPr>
        </p:nvSpPr>
        <p:spPr>
          <a:xfrm>
            <a:off x="1293811" y="1388534"/>
            <a:ext cx="3718455" cy="13716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2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76" name="Google Shape;76;p9"/>
          <p:cNvSpPr txBox="1"/>
          <p:nvPr>
            <p:ph idx="1" type="body"/>
          </p:nvPr>
        </p:nvSpPr>
        <p:spPr>
          <a:xfrm>
            <a:off x="5418668" y="982131"/>
            <a:ext cx="5469466" cy="4893735"/>
          </a:xfrm>
          <a:prstGeom prst="rect">
            <a:avLst/>
          </a:prstGeom>
          <a:noFill/>
          <a:ln>
            <a:noFill/>
          </a:ln>
        </p:spPr>
        <p:txBody>
          <a:bodyPr anchorCtr="0" anchor="ctr" bIns="91425" lIns="91425" spcFirstLastPara="1" rIns="91425" wrap="square" tIns="91425">
            <a:no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77" name="Google Shape;77;p9"/>
          <p:cNvSpPr txBox="1"/>
          <p:nvPr>
            <p:ph idx="2" type="body"/>
          </p:nvPr>
        </p:nvSpPr>
        <p:spPr>
          <a:xfrm>
            <a:off x="1293811" y="3031065"/>
            <a:ext cx="3718455" cy="2438404"/>
          </a:xfrm>
          <a:prstGeom prst="rect">
            <a:avLst/>
          </a:prstGeom>
          <a:noFill/>
          <a:ln>
            <a:noFill/>
          </a:ln>
        </p:spPr>
        <p:txBody>
          <a:bodyPr anchorCtr="0" anchor="t" bIns="91425" lIns="91425" spcFirstLastPara="1" rIns="91425" wrap="square" tIns="91425">
            <a:noAutofit/>
          </a:bodyPr>
          <a:lstStyle>
            <a:lvl1pPr indent="-228600" lvl="0" marL="457200" marR="0" rtl="0" algn="ctr">
              <a:spcBef>
                <a:spcPts val="320"/>
              </a:spcBef>
              <a:spcAft>
                <a:spcPts val="0"/>
              </a:spcAft>
              <a:buClr>
                <a:schemeClr val="accent1"/>
              </a:buClr>
              <a:buSzPts val="2760"/>
              <a:buFont typeface="Arial"/>
              <a:buNone/>
              <a:defRPr b="0" i="0" sz="1600" u="none" cap="none" strike="noStrike">
                <a:solidFill>
                  <a:srgbClr val="262626"/>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1200" u="none" cap="none" strike="noStrike">
                <a:solidFill>
                  <a:srgbClr val="262626"/>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000" u="none" cap="none" strike="noStrike">
                <a:solidFill>
                  <a:srgbClr val="262626"/>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900" u="none" cap="none" strike="noStrike">
                <a:solidFill>
                  <a:srgbClr val="262626"/>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9pPr>
          </a:lstStyle>
          <a:p/>
        </p:txBody>
      </p:sp>
      <p:sp>
        <p:nvSpPr>
          <p:cNvPr id="78" name="Google Shape;78;p9"/>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79" name="Google Shape;79;p9"/>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80" name="Google Shape;80;p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81" name="Google Shape;81;p9"/>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10"/>
          <p:cNvSpPr txBox="1"/>
          <p:nvPr>
            <p:ph type="title"/>
          </p:nvPr>
        </p:nvSpPr>
        <p:spPr>
          <a:xfrm>
            <a:off x="1295399" y="1883832"/>
            <a:ext cx="6241816" cy="13716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28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84" name="Google Shape;84;p10"/>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ctr">
              <a:spcBef>
                <a:spcPts val="32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1pPr>
            <a:lvl2pPr indent="0" lvl="1" marL="4572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2pPr>
            <a:lvl3pPr indent="0" lvl="2" marL="9144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3pPr>
            <a:lvl4pPr indent="0" lvl="3" marL="13716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4pPr>
            <a:lvl5pPr indent="0" lvl="4" marL="18288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5pPr>
            <a:lvl6pPr indent="0" lvl="5" marL="22860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6pPr>
            <a:lvl7pPr indent="0" lvl="6" marL="27432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7pPr>
            <a:lvl8pPr indent="0" lvl="7" marL="3200400" marR="0" rtl="0" algn="l">
              <a:spcBef>
                <a:spcPts val="600"/>
              </a:spcBef>
              <a:spcAft>
                <a:spcPts val="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8pPr>
            <a:lvl9pPr indent="0" lvl="8" marL="3657600" marR="0" rtl="0" algn="l">
              <a:spcBef>
                <a:spcPts val="600"/>
              </a:spcBef>
              <a:spcAft>
                <a:spcPts val="600"/>
              </a:spcAft>
              <a:buClr>
                <a:schemeClr val="accent1"/>
              </a:buClr>
              <a:buSzPts val="1400"/>
              <a:buFont typeface="Arial"/>
              <a:buNone/>
              <a:defRPr b="0" i="0" sz="1600" u="none" cap="none" strike="noStrike">
                <a:solidFill>
                  <a:srgbClr val="262626"/>
                </a:solidFill>
                <a:latin typeface="Garamond"/>
                <a:ea typeface="Garamond"/>
                <a:cs typeface="Garamond"/>
                <a:sym typeface="Garamond"/>
              </a:defRPr>
            </a:lvl9pPr>
          </a:lstStyle>
          <a:p/>
        </p:txBody>
      </p:sp>
      <p:sp>
        <p:nvSpPr>
          <p:cNvPr id="85" name="Google Shape;85;p10"/>
          <p:cNvSpPr txBox="1"/>
          <p:nvPr>
            <p:ph idx="1" type="body"/>
          </p:nvPr>
        </p:nvSpPr>
        <p:spPr>
          <a:xfrm>
            <a:off x="1295399" y="3255432"/>
            <a:ext cx="6241816" cy="1828800"/>
          </a:xfrm>
          <a:prstGeom prst="rect">
            <a:avLst/>
          </a:prstGeom>
          <a:noFill/>
          <a:ln>
            <a:noFill/>
          </a:ln>
        </p:spPr>
        <p:txBody>
          <a:bodyPr anchorCtr="0" anchor="t" bIns="91425" lIns="91425" spcFirstLastPara="1" rIns="91425" wrap="square" tIns="91425">
            <a:noAutofit/>
          </a:bodyPr>
          <a:lstStyle>
            <a:lvl1pPr indent="-228600" lvl="0" marL="457200" marR="0" rtl="0" algn="ctr">
              <a:spcBef>
                <a:spcPts val="360"/>
              </a:spcBef>
              <a:spcAft>
                <a:spcPts val="0"/>
              </a:spcAft>
              <a:buClr>
                <a:schemeClr val="accent1"/>
              </a:buClr>
              <a:buSzPts val="2760"/>
              <a:buFont typeface="Arial"/>
              <a:buNone/>
              <a:defRPr b="0" i="0" sz="1800" u="none" cap="none" strike="noStrike">
                <a:solidFill>
                  <a:srgbClr val="262626"/>
                </a:solidFill>
                <a:latin typeface="Garamond"/>
                <a:ea typeface="Garamond"/>
                <a:cs typeface="Garamond"/>
                <a:sym typeface="Garamond"/>
              </a:defRPr>
            </a:lvl1pPr>
            <a:lvl2pPr indent="-228600" lvl="1" marL="914400" marR="0" rtl="0" algn="l">
              <a:spcBef>
                <a:spcPts val="600"/>
              </a:spcBef>
              <a:spcAft>
                <a:spcPts val="0"/>
              </a:spcAft>
              <a:buClr>
                <a:schemeClr val="accent1"/>
              </a:buClr>
              <a:buSzPts val="2300"/>
              <a:buFont typeface="Arial"/>
              <a:buNone/>
              <a:defRPr b="0" i="0" sz="1200" u="none" cap="none" strike="noStrike">
                <a:solidFill>
                  <a:srgbClr val="262626"/>
                </a:solidFill>
                <a:latin typeface="Garamond"/>
                <a:ea typeface="Garamond"/>
                <a:cs typeface="Garamond"/>
                <a:sym typeface="Garamond"/>
              </a:defRPr>
            </a:lvl2pPr>
            <a:lvl3pPr indent="-228600" lvl="2" marL="1371600" marR="0" rtl="0" algn="l">
              <a:spcBef>
                <a:spcPts val="600"/>
              </a:spcBef>
              <a:spcAft>
                <a:spcPts val="0"/>
              </a:spcAft>
              <a:buClr>
                <a:schemeClr val="accent1"/>
              </a:buClr>
              <a:buSzPts val="2070"/>
              <a:buFont typeface="Arial"/>
              <a:buNone/>
              <a:defRPr b="0" i="0" sz="1000" u="none" cap="none" strike="noStrike">
                <a:solidFill>
                  <a:srgbClr val="262626"/>
                </a:solidFill>
                <a:latin typeface="Garamond"/>
                <a:ea typeface="Garamond"/>
                <a:cs typeface="Garamond"/>
                <a:sym typeface="Garamond"/>
              </a:defRPr>
            </a:lvl3pPr>
            <a:lvl4pPr indent="-228600" lvl="3" marL="1828800" marR="0" rtl="0" algn="l">
              <a:spcBef>
                <a:spcPts val="600"/>
              </a:spcBef>
              <a:spcAft>
                <a:spcPts val="0"/>
              </a:spcAft>
              <a:buClr>
                <a:schemeClr val="accent1"/>
              </a:buClr>
              <a:buSzPts val="1840"/>
              <a:buFont typeface="Arial"/>
              <a:buNone/>
              <a:defRPr b="0" i="0" sz="900" u="none" cap="none" strike="noStrike">
                <a:solidFill>
                  <a:srgbClr val="262626"/>
                </a:solidFill>
                <a:latin typeface="Garamond"/>
                <a:ea typeface="Garamond"/>
                <a:cs typeface="Garamond"/>
                <a:sym typeface="Garamond"/>
              </a:defRPr>
            </a:lvl4pPr>
            <a:lvl5pPr indent="-228600" lvl="4" marL="22860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5pPr>
            <a:lvl6pPr indent="-228600" lvl="5" marL="27432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6pPr>
            <a:lvl7pPr indent="-228600" lvl="6" marL="32004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7pPr>
            <a:lvl8pPr indent="-228600" lvl="7" marL="3657600" marR="0" rtl="0" algn="l">
              <a:spcBef>
                <a:spcPts val="600"/>
              </a:spcBef>
              <a:spcAft>
                <a:spcPts val="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8pPr>
            <a:lvl9pPr indent="-228600" lvl="8" marL="4114800" marR="0" rtl="0" algn="l">
              <a:spcBef>
                <a:spcPts val="600"/>
              </a:spcBef>
              <a:spcAft>
                <a:spcPts val="600"/>
              </a:spcAft>
              <a:buClr>
                <a:schemeClr val="accent1"/>
              </a:buClr>
              <a:buSzPts val="1610"/>
              <a:buFont typeface="Arial"/>
              <a:buNone/>
              <a:defRPr b="0" i="0" sz="900" u="none" cap="none" strike="noStrike">
                <a:solidFill>
                  <a:srgbClr val="262626"/>
                </a:solidFill>
                <a:latin typeface="Garamond"/>
                <a:ea typeface="Garamond"/>
                <a:cs typeface="Garamond"/>
                <a:sym typeface="Garamond"/>
              </a:defRPr>
            </a:lvl9pPr>
          </a:lstStyle>
          <a:p/>
        </p:txBody>
      </p:sp>
      <p:sp>
        <p:nvSpPr>
          <p:cNvPr id="86" name="Google Shape;86;p10"/>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87" name="Google Shape;87;p10"/>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88" name="Google Shape;88;p1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2.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jpg"/><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grpSp>
        <p:nvGrpSpPr>
          <p:cNvPr id="10" name="Google Shape;10;p1"/>
          <p:cNvGrpSpPr/>
          <p:nvPr/>
        </p:nvGrpSpPr>
        <p:grpSpPr>
          <a:xfrm>
            <a:off x="-15736" y="0"/>
            <a:ext cx="12229962" cy="6856214"/>
            <a:chOff x="-15736" y="0"/>
            <a:chExt cx="12229962" cy="6856214"/>
          </a:xfrm>
        </p:grpSpPr>
        <p:pic>
          <p:nvPicPr>
            <p:cNvPr descr="HD-PanelContent.png" id="11" name="Google Shape;11;p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 name="Google Shape;12;p1"/>
            <p:cNvSpPr/>
            <p:nvPr/>
          </p:nvSpPr>
          <p:spPr>
            <a:xfrm>
              <a:off x="608012" y="609600"/>
              <a:ext cx="10972800" cy="5638800"/>
            </a:xfrm>
            <a:prstGeom prst="rect">
              <a:avLst/>
            </a:prstGeom>
            <a:noFill/>
            <a:ln cap="flat" cmpd="sng" w="15875">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Content-UniformTrim.png" id="13" name="Google Shape;13;p1"/>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4" name="Google Shape;14;p1"/>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5" name="Google Shape;15;p1"/>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262626"/>
              </a:buClr>
              <a:buSzPts val="1400"/>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spcAft>
                <a:spcPts val="0"/>
              </a:spcAft>
              <a:buSzPts val="1400"/>
              <a:buNone/>
              <a:defRPr b="0" i="0" sz="1800" u="none" cap="none" strike="noStrike">
                <a:solidFill>
                  <a:schemeClr val="dk2"/>
                </a:solidFill>
              </a:defRPr>
            </a:lvl2pPr>
            <a:lvl3pPr indent="0" lvl="2" marL="0" marR="0" rtl="0" algn="l">
              <a:spcBef>
                <a:spcPts val="0"/>
              </a:spcBef>
              <a:spcAft>
                <a:spcPts val="0"/>
              </a:spcAft>
              <a:buSzPts val="1400"/>
              <a:buNone/>
              <a:defRPr b="0" i="0" sz="1800" u="none" cap="none" strike="noStrike">
                <a:solidFill>
                  <a:schemeClr val="dk2"/>
                </a:solidFill>
              </a:defRPr>
            </a:lvl3pPr>
            <a:lvl4pPr indent="0" lvl="3" marL="0" marR="0" rtl="0" algn="l">
              <a:spcBef>
                <a:spcPts val="0"/>
              </a:spcBef>
              <a:spcAft>
                <a:spcPts val="0"/>
              </a:spcAft>
              <a:buSzPts val="1400"/>
              <a:buNone/>
              <a:defRPr b="0" i="0" sz="1800" u="none" cap="none" strike="noStrike">
                <a:solidFill>
                  <a:schemeClr val="dk2"/>
                </a:solidFill>
              </a:defRPr>
            </a:lvl4pPr>
            <a:lvl5pPr indent="0" lvl="4" marL="0" marR="0" rtl="0" algn="l">
              <a:spcBef>
                <a:spcPts val="0"/>
              </a:spcBef>
              <a:spcAft>
                <a:spcPts val="0"/>
              </a:spcAft>
              <a:buSzPts val="1400"/>
              <a:buNone/>
              <a:defRPr b="0" i="0" sz="1800" u="none" cap="none" strike="noStrike">
                <a:solidFill>
                  <a:schemeClr val="dk2"/>
                </a:solidFill>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6" name="Google Shape;16;p1"/>
          <p:cNvSpPr txBox="1"/>
          <p:nvPr>
            <p:ph idx="1" type="body"/>
          </p:nvPr>
        </p:nvSpPr>
        <p:spPr>
          <a:xfrm>
            <a:off x="1295401" y="2556932"/>
            <a:ext cx="9601196" cy="3318936"/>
          </a:xfrm>
          <a:prstGeom prst="rect">
            <a:avLst/>
          </a:prstGeom>
          <a:noFill/>
          <a:ln>
            <a:noFill/>
          </a:ln>
        </p:spPr>
        <p:txBody>
          <a:bodyPr anchorCtr="0" anchor="t" bIns="91425" lIns="91425" spcFirstLastPara="1" rIns="91425" wrap="square" tIns="91425">
            <a:no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7" name="Google Shape;17;p1"/>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8" name="Google Shape;18;p1"/>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9" name="Google Shape;19;p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inventwithpython.com/cipherwheel/"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type="ctrTitle"/>
          </p:nvPr>
        </p:nvSpPr>
        <p:spPr>
          <a:xfrm>
            <a:off x="2688161" y="1885431"/>
            <a:ext cx="6815700" cy="15156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262626"/>
              </a:buClr>
              <a:buFont typeface="Garamond"/>
              <a:buNone/>
            </a:pPr>
            <a:r>
              <a:rPr lang="en-IN"/>
              <a:t>FUBSWRJUDSKB</a:t>
            </a:r>
            <a:endParaRPr/>
          </a:p>
        </p:txBody>
      </p:sp>
      <p:sp>
        <p:nvSpPr>
          <p:cNvPr id="156" name="Google Shape;156;p19"/>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1"/>
              </a:buClr>
              <a:buFont typeface="Arial"/>
              <a:buNone/>
            </a:pPr>
            <a:r>
              <a:rPr lang="en-IN"/>
              <a:t>WKH DUW RI KLGLQJ D PHVVDJH LQ SODLQ VLJKW</a:t>
            </a:r>
            <a:endParaRPr b="0" i="0" sz="2100" u="none" cap="none" strike="noStrike">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p:nvPr/>
        </p:nvSpPr>
        <p:spPr>
          <a:xfrm>
            <a:off x="0" y="2"/>
            <a:ext cx="12188952"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14" name="Google Shape;214;p28"/>
          <p:cNvSpPr/>
          <p:nvPr/>
        </p:nvSpPr>
        <p:spPr>
          <a:xfrm>
            <a:off x="486138" y="496090"/>
            <a:ext cx="3823215" cy="5883295"/>
          </a:xfrm>
          <a:prstGeom prst="rect">
            <a:avLst/>
          </a:prstGeom>
          <a:blipFill rotWithShape="1">
            <a:blip r:embed="rId4">
              <a:alphaModFix/>
            </a:blip>
            <a:tile algn="tl" flip="none" tx="0" sx="100000" ty="0" sy="100000"/>
          </a:blipFill>
          <a:ln>
            <a:noFill/>
          </a:ln>
          <a:effectLst>
            <a:outerShdw blurRad="114300" sx="99000" rotWithShape="0" algn="t" dir="5400000" dist="127000" sy="99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15" name="Google Shape;215;p28"/>
          <p:cNvSpPr/>
          <p:nvPr/>
        </p:nvSpPr>
        <p:spPr>
          <a:xfrm>
            <a:off x="4795491" y="0"/>
            <a:ext cx="7396509" cy="6858002"/>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16" name="Google Shape;216;p28"/>
          <p:cNvSpPr/>
          <p:nvPr/>
        </p:nvSpPr>
        <p:spPr>
          <a:xfrm>
            <a:off x="608012" y="609602"/>
            <a:ext cx="3552006" cy="5638800"/>
          </a:xfrm>
          <a:prstGeom prst="rect">
            <a:avLst/>
          </a:prstGeom>
          <a:noFill/>
          <a:ln cap="flat" cmpd="sng" w="15875">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txBox="1"/>
          <p:nvPr>
            <p:ph type="title"/>
          </p:nvPr>
        </p:nvSpPr>
        <p:spPr>
          <a:xfrm>
            <a:off x="929140" y="972766"/>
            <a:ext cx="2835464" cy="1254868"/>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62626"/>
              </a:buClr>
              <a:buFont typeface="Garamond"/>
              <a:buNone/>
            </a:pPr>
            <a:r>
              <a:rPr b="0" i="0" lang="en-IN" sz="2800" u="none" cap="none" strike="noStrike">
                <a:solidFill>
                  <a:srgbClr val="262626"/>
                </a:solidFill>
                <a:latin typeface="Garamond"/>
                <a:ea typeface="Garamond"/>
                <a:cs typeface="Garamond"/>
                <a:sym typeface="Garamond"/>
              </a:rPr>
              <a:t>Why Caesar Cipher is a bad choice?</a:t>
            </a:r>
            <a:endParaRPr/>
          </a:p>
        </p:txBody>
      </p:sp>
      <p:sp>
        <p:nvSpPr>
          <p:cNvPr id="218" name="Google Shape;218;p28"/>
          <p:cNvSpPr txBox="1"/>
          <p:nvPr>
            <p:ph idx="1" type="body"/>
          </p:nvPr>
        </p:nvSpPr>
        <p:spPr>
          <a:xfrm>
            <a:off x="929141" y="2430471"/>
            <a:ext cx="2835600" cy="35520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accent1"/>
              </a:buClr>
              <a:buSzPts val="2070"/>
              <a:buFont typeface="Arial"/>
              <a:buChar char="•"/>
            </a:pPr>
            <a:r>
              <a:rPr b="0" i="0" lang="en-IN" sz="1800" u="none" cap="none" strike="noStrike">
                <a:solidFill>
                  <a:srgbClr val="262626"/>
                </a:solidFill>
                <a:latin typeface="Garamond"/>
                <a:ea typeface="Garamond"/>
                <a:cs typeface="Garamond"/>
                <a:sym typeface="Garamond"/>
              </a:rPr>
              <a:t>The Caesar cipher uses a simple shift. Since </a:t>
            </a:r>
            <a:r>
              <a:rPr lang="en-IN" sz="1800"/>
              <a:t>there are only 26 letters in the </a:t>
            </a:r>
            <a:r>
              <a:rPr b="0" i="0" lang="en-IN" sz="1800" u="none" cap="none" strike="noStrike">
                <a:solidFill>
                  <a:srgbClr val="262626"/>
                </a:solidFill>
                <a:latin typeface="Garamond"/>
                <a:ea typeface="Garamond"/>
                <a:cs typeface="Garamond"/>
                <a:sym typeface="Garamond"/>
              </a:rPr>
              <a:t>alphabets, the cipher can easily be </a:t>
            </a:r>
            <a:r>
              <a:rPr b="0" i="1" lang="en-IN" sz="1800" u="none" cap="none" strike="noStrike">
                <a:solidFill>
                  <a:srgbClr val="262626"/>
                </a:solidFill>
                <a:latin typeface="Garamond"/>
                <a:ea typeface="Garamond"/>
                <a:cs typeface="Garamond"/>
                <a:sym typeface="Garamond"/>
              </a:rPr>
              <a:t>brute forced</a:t>
            </a:r>
            <a:r>
              <a:rPr lang="en-IN" sz="1800"/>
              <a:t>. In other words, it is possible that someone can t</a:t>
            </a:r>
            <a:r>
              <a:rPr b="0" i="0" lang="en-IN" sz="1800" u="none" cap="none" strike="noStrike">
                <a:solidFill>
                  <a:srgbClr val="262626"/>
                </a:solidFill>
                <a:latin typeface="Garamond"/>
                <a:ea typeface="Garamond"/>
                <a:cs typeface="Garamond"/>
                <a:sym typeface="Garamond"/>
              </a:rPr>
              <a:t>ry all possibilities of decryption.</a:t>
            </a:r>
            <a:endParaRPr/>
          </a:p>
          <a:p>
            <a:pPr indent="0" lvl="0" marL="0" marR="0" rtl="0" algn="l">
              <a:spcBef>
                <a:spcPts val="960"/>
              </a:spcBef>
              <a:spcAft>
                <a:spcPts val="0"/>
              </a:spcAft>
              <a:buNone/>
            </a:pPr>
            <a:r>
              <a:t/>
            </a:r>
            <a:endParaRPr/>
          </a:p>
          <a:p>
            <a:pPr indent="-154305" lvl="0" marL="285750" marR="0" rtl="0" algn="l">
              <a:spcBef>
                <a:spcPts val="960"/>
              </a:spcBef>
              <a:spcAft>
                <a:spcPts val="0"/>
              </a:spcAft>
              <a:buClr>
                <a:schemeClr val="accent1"/>
              </a:buClr>
              <a:buSzPts val="2070"/>
              <a:buFont typeface="Arial"/>
              <a:buNone/>
            </a:pPr>
            <a:r>
              <a:t/>
            </a:r>
            <a:endParaRPr b="0" i="0" sz="1800" u="none" cap="none" strike="noStrike">
              <a:solidFill>
                <a:srgbClr val="262626"/>
              </a:solidFill>
              <a:latin typeface="Garamond"/>
              <a:ea typeface="Garamond"/>
              <a:cs typeface="Garamond"/>
              <a:sym typeface="Garamond"/>
            </a:endParaRPr>
          </a:p>
        </p:txBody>
      </p:sp>
      <p:pic>
        <p:nvPicPr>
          <p:cNvPr id="219" name="Google Shape;219;p28"/>
          <p:cNvPicPr preferRelativeResize="0"/>
          <p:nvPr/>
        </p:nvPicPr>
        <p:blipFill>
          <a:blip r:embed="rId5">
            <a:alphaModFix/>
          </a:blip>
          <a:stretch>
            <a:fillRect/>
          </a:stretch>
        </p:blipFill>
        <p:spPr>
          <a:xfrm>
            <a:off x="5112375" y="1642150"/>
            <a:ext cx="6762750" cy="38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1295402" y="982132"/>
            <a:ext cx="9601200" cy="13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IN"/>
              <a:t>Let’s Test This!</a:t>
            </a:r>
            <a:endParaRPr/>
          </a:p>
        </p:txBody>
      </p:sp>
      <p:sp>
        <p:nvSpPr>
          <p:cNvPr id="226" name="Google Shape;226;p29"/>
          <p:cNvSpPr txBox="1"/>
          <p:nvPr>
            <p:ph idx="1" type="body"/>
          </p:nvPr>
        </p:nvSpPr>
        <p:spPr>
          <a:xfrm>
            <a:off x="1295401" y="2556932"/>
            <a:ext cx="9601200" cy="3318900"/>
          </a:xfrm>
          <a:prstGeom prst="rect">
            <a:avLst/>
          </a:prstGeom>
        </p:spPr>
        <p:txBody>
          <a:bodyPr anchorCtr="0" anchor="t" bIns="91425" lIns="91425" spcFirstLastPara="1" rIns="91425" wrap="square" tIns="91425">
            <a:noAutofit/>
          </a:bodyPr>
          <a:lstStyle/>
          <a:p>
            <a:pPr indent="0" lvl="0" marL="0" rtl="0" algn="ctr">
              <a:spcBef>
                <a:spcPts val="480"/>
              </a:spcBef>
              <a:spcAft>
                <a:spcPts val="600"/>
              </a:spcAft>
              <a:buNone/>
            </a:pPr>
            <a:r>
              <a:rPr lang="en-IN" u="sng">
                <a:solidFill>
                  <a:schemeClr val="hlink"/>
                </a:solidFill>
                <a:hlinkClick r:id="rId3"/>
              </a:rPr>
              <a:t>http://inventwithpython.com/cipherwheel/</a:t>
            </a:r>
            <a:r>
              <a:rPr lang="en-IN"/>
              <a:t> </a:t>
            </a:r>
            <a:endParaRPr/>
          </a:p>
        </p:txBody>
      </p:sp>
      <p:pic>
        <p:nvPicPr>
          <p:cNvPr id="227" name="Google Shape;227;p29"/>
          <p:cNvPicPr preferRelativeResize="0"/>
          <p:nvPr/>
        </p:nvPicPr>
        <p:blipFill>
          <a:blip r:embed="rId4">
            <a:alphaModFix/>
          </a:blip>
          <a:stretch>
            <a:fillRect/>
          </a:stretch>
        </p:blipFill>
        <p:spPr>
          <a:xfrm>
            <a:off x="3822875" y="3311475"/>
            <a:ext cx="4546250" cy="2615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1295402" y="982132"/>
            <a:ext cx="9601200" cy="13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IN"/>
              <a:t>Demo (Enciphering)</a:t>
            </a:r>
            <a:endParaRPr/>
          </a:p>
        </p:txBody>
      </p:sp>
      <p:sp>
        <p:nvSpPr>
          <p:cNvPr id="234" name="Google Shape;234;p30"/>
          <p:cNvSpPr txBox="1"/>
          <p:nvPr>
            <p:ph idx="1" type="body"/>
          </p:nvPr>
        </p:nvSpPr>
        <p:spPr>
          <a:xfrm>
            <a:off x="1295400" y="2556931"/>
            <a:ext cx="9601200" cy="722700"/>
          </a:xfrm>
          <a:prstGeom prst="rect">
            <a:avLst/>
          </a:prstGeom>
        </p:spPr>
        <p:txBody>
          <a:bodyPr anchorCtr="0" anchor="t" bIns="91425" lIns="91425" spcFirstLastPara="1" rIns="91425" wrap="square" tIns="91425">
            <a:noAutofit/>
          </a:bodyPr>
          <a:lstStyle/>
          <a:p>
            <a:pPr indent="0" lvl="0" marL="0" rtl="0" algn="ctr">
              <a:spcBef>
                <a:spcPts val="480"/>
              </a:spcBef>
              <a:spcAft>
                <a:spcPts val="0"/>
              </a:spcAft>
              <a:buNone/>
            </a:pPr>
            <a:r>
              <a:rPr lang="en-IN"/>
              <a:t>S u s s y (A=Z)</a:t>
            </a:r>
            <a:endParaRPr/>
          </a:p>
          <a:p>
            <a:pPr indent="0" lvl="0" marL="0" rtl="0" algn="ctr">
              <a:spcBef>
                <a:spcPts val="600"/>
              </a:spcBef>
              <a:spcAft>
                <a:spcPts val="0"/>
              </a:spcAft>
              <a:buNone/>
            </a:pPr>
            <a:r>
              <a:t/>
            </a:r>
            <a:endParaRPr/>
          </a:p>
          <a:p>
            <a:pPr indent="0" lvl="0" marL="0" rtl="0" algn="ctr">
              <a:spcBef>
                <a:spcPts val="600"/>
              </a:spcBef>
              <a:spcAft>
                <a:spcPts val="600"/>
              </a:spcAft>
              <a:buNone/>
            </a:pPr>
            <a:r>
              <a:t/>
            </a:r>
            <a:endParaRPr/>
          </a:p>
        </p:txBody>
      </p:sp>
      <p:sp>
        <p:nvSpPr>
          <p:cNvPr id="235" name="Google Shape;235;p30"/>
          <p:cNvSpPr txBox="1"/>
          <p:nvPr/>
        </p:nvSpPr>
        <p:spPr>
          <a:xfrm>
            <a:off x="4151350" y="311352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480"/>
              </a:spcBef>
              <a:spcAft>
                <a:spcPts val="600"/>
              </a:spcAft>
              <a:buNone/>
            </a:pPr>
            <a:r>
              <a:rPr lang="en-IN" sz="2400">
                <a:solidFill>
                  <a:srgbClr val="262626"/>
                </a:solidFill>
                <a:latin typeface="Garamond"/>
                <a:ea typeface="Garamond"/>
                <a:cs typeface="Garamond"/>
                <a:sym typeface="Garamond"/>
              </a:rPr>
              <a:t>R t r r x</a:t>
            </a:r>
            <a:endParaRPr/>
          </a:p>
        </p:txBody>
      </p:sp>
      <p:pic>
        <p:nvPicPr>
          <p:cNvPr id="236" name="Google Shape;236;p30"/>
          <p:cNvPicPr preferRelativeResize="0"/>
          <p:nvPr/>
        </p:nvPicPr>
        <p:blipFill>
          <a:blip r:embed="rId3">
            <a:alphaModFix/>
          </a:blip>
          <a:stretch>
            <a:fillRect/>
          </a:stretch>
        </p:blipFill>
        <p:spPr>
          <a:xfrm>
            <a:off x="4376780" y="4014125"/>
            <a:ext cx="3438449" cy="1794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1295402" y="982132"/>
            <a:ext cx="9601200" cy="13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IN"/>
              <a:t>Demo (Deciphering)</a:t>
            </a:r>
            <a:endParaRPr/>
          </a:p>
        </p:txBody>
      </p:sp>
      <p:sp>
        <p:nvSpPr>
          <p:cNvPr id="243" name="Google Shape;243;p31"/>
          <p:cNvSpPr txBox="1"/>
          <p:nvPr>
            <p:ph idx="1" type="body"/>
          </p:nvPr>
        </p:nvSpPr>
        <p:spPr>
          <a:xfrm>
            <a:off x="1295401" y="2556932"/>
            <a:ext cx="9601200" cy="3318900"/>
          </a:xfrm>
          <a:prstGeom prst="rect">
            <a:avLst/>
          </a:prstGeom>
        </p:spPr>
        <p:txBody>
          <a:bodyPr anchorCtr="0" anchor="t" bIns="91425" lIns="91425" spcFirstLastPara="1" rIns="91425" wrap="square" tIns="91425">
            <a:noAutofit/>
          </a:bodyPr>
          <a:lstStyle/>
          <a:p>
            <a:pPr indent="0" lvl="0" marL="0" rtl="0" algn="ctr">
              <a:spcBef>
                <a:spcPts val="480"/>
              </a:spcBef>
              <a:spcAft>
                <a:spcPts val="600"/>
              </a:spcAft>
              <a:buNone/>
            </a:pPr>
            <a:r>
              <a:rPr lang="en-IN"/>
              <a:t>W y b d i (A=K)</a:t>
            </a:r>
            <a:endParaRPr/>
          </a:p>
        </p:txBody>
      </p:sp>
      <p:sp>
        <p:nvSpPr>
          <p:cNvPr id="244" name="Google Shape;244;p31"/>
          <p:cNvSpPr txBox="1"/>
          <p:nvPr/>
        </p:nvSpPr>
        <p:spPr>
          <a:xfrm>
            <a:off x="4168475" y="30964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480"/>
              </a:spcBef>
              <a:spcAft>
                <a:spcPts val="600"/>
              </a:spcAft>
              <a:buNone/>
            </a:pPr>
            <a:r>
              <a:rPr lang="en-IN" sz="2000">
                <a:solidFill>
                  <a:srgbClr val="262626"/>
                </a:solidFill>
                <a:latin typeface="Garamond"/>
                <a:ea typeface="Garamond"/>
                <a:cs typeface="Garamond"/>
                <a:sym typeface="Garamond"/>
              </a:rPr>
              <a:t>M</a:t>
            </a:r>
            <a:r>
              <a:rPr lang="en-IN" sz="2000">
                <a:solidFill>
                  <a:srgbClr val="262626"/>
                </a:solidFill>
                <a:latin typeface="Garamond"/>
                <a:ea typeface="Garamond"/>
                <a:cs typeface="Garamond"/>
                <a:sym typeface="Garamond"/>
              </a:rPr>
              <a:t> O R T Y</a:t>
            </a:r>
            <a:endParaRPr sz="2000"/>
          </a:p>
        </p:txBody>
      </p:sp>
      <p:pic>
        <p:nvPicPr>
          <p:cNvPr id="245" name="Google Shape;245;p31"/>
          <p:cNvPicPr preferRelativeResize="0"/>
          <p:nvPr/>
        </p:nvPicPr>
        <p:blipFill>
          <a:blip r:embed="rId3">
            <a:alphaModFix/>
          </a:blip>
          <a:stretch>
            <a:fillRect/>
          </a:stretch>
        </p:blipFill>
        <p:spPr>
          <a:xfrm>
            <a:off x="5130813" y="3683199"/>
            <a:ext cx="1930375" cy="238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1295402" y="982132"/>
            <a:ext cx="9601200" cy="13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IN"/>
              <a:t>Practice</a:t>
            </a:r>
            <a:endParaRPr/>
          </a:p>
        </p:txBody>
      </p:sp>
      <p:sp>
        <p:nvSpPr>
          <p:cNvPr id="252" name="Google Shape;252;p32"/>
          <p:cNvSpPr txBox="1"/>
          <p:nvPr>
            <p:ph idx="1" type="body"/>
          </p:nvPr>
        </p:nvSpPr>
        <p:spPr>
          <a:xfrm>
            <a:off x="1295401" y="2556932"/>
            <a:ext cx="9601200" cy="3318900"/>
          </a:xfrm>
          <a:prstGeom prst="rect">
            <a:avLst/>
          </a:prstGeom>
        </p:spPr>
        <p:txBody>
          <a:bodyPr anchorCtr="0" anchor="t" bIns="91425" lIns="91425" spcFirstLastPara="1" rIns="91425" wrap="square" tIns="91425">
            <a:noAutofit/>
          </a:bodyPr>
          <a:lstStyle/>
          <a:p>
            <a:pPr indent="-403860" lvl="0" marL="457200" rtl="0" algn="l">
              <a:spcBef>
                <a:spcPts val="480"/>
              </a:spcBef>
              <a:spcAft>
                <a:spcPts val="0"/>
              </a:spcAft>
              <a:buSzPts val="2760"/>
              <a:buChar char="•"/>
            </a:pPr>
            <a:r>
              <a:rPr lang="en-IN"/>
              <a:t>Encrypt the following phrases with the key and say the answer. </a:t>
            </a:r>
            <a:endParaRPr/>
          </a:p>
          <a:p>
            <a:pPr indent="-374650" lvl="1" marL="914400" rtl="0" algn="l">
              <a:spcBef>
                <a:spcPts val="0"/>
              </a:spcBef>
              <a:spcAft>
                <a:spcPts val="0"/>
              </a:spcAft>
              <a:buSzPts val="2300"/>
              <a:buChar char="•"/>
            </a:pPr>
            <a:r>
              <a:rPr lang="en-IN"/>
              <a:t>Mass Effect (A=M)</a:t>
            </a:r>
            <a:endParaRPr/>
          </a:p>
          <a:p>
            <a:pPr indent="-360044" lvl="2" marL="1371600" rtl="0" algn="l">
              <a:spcBef>
                <a:spcPts val="0"/>
              </a:spcBef>
              <a:spcAft>
                <a:spcPts val="0"/>
              </a:spcAft>
              <a:buSzPts val="2070"/>
              <a:buChar char="•"/>
            </a:pPr>
            <a:r>
              <a:t/>
            </a:r>
            <a:endParaRPr/>
          </a:p>
          <a:p>
            <a:pPr indent="-374650" lvl="1" marL="914400" rtl="0" algn="l">
              <a:spcBef>
                <a:spcPts val="0"/>
              </a:spcBef>
              <a:spcAft>
                <a:spcPts val="0"/>
              </a:spcAft>
              <a:buSzPts val="2300"/>
              <a:buChar char="•"/>
            </a:pPr>
            <a:r>
              <a:rPr lang="en-IN"/>
              <a:t>Legend of Zelda (A=F)</a:t>
            </a:r>
            <a:endParaRPr/>
          </a:p>
          <a:p>
            <a:pPr indent="-360044" lvl="2" marL="1371600" rtl="0" algn="l">
              <a:spcBef>
                <a:spcPts val="0"/>
              </a:spcBef>
              <a:spcAft>
                <a:spcPts val="0"/>
              </a:spcAft>
              <a:buSzPts val="2070"/>
              <a:buChar char="•"/>
            </a:pPr>
            <a:r>
              <a:t/>
            </a:r>
            <a:endParaRPr/>
          </a:p>
        </p:txBody>
      </p:sp>
      <p:sp>
        <p:nvSpPr>
          <p:cNvPr id="253" name="Google Shape;253;p32"/>
          <p:cNvSpPr txBox="1"/>
          <p:nvPr/>
        </p:nvSpPr>
        <p:spPr>
          <a:xfrm>
            <a:off x="2585675" y="3433275"/>
            <a:ext cx="1412700" cy="4617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600"/>
              </a:spcAft>
              <a:buNone/>
            </a:pPr>
            <a:r>
              <a:rPr lang="en-IN" sz="1800">
                <a:solidFill>
                  <a:srgbClr val="262626"/>
                </a:solidFill>
                <a:latin typeface="Garamond"/>
                <a:ea typeface="Garamond"/>
                <a:cs typeface="Garamond"/>
                <a:sym typeface="Garamond"/>
              </a:rPr>
              <a:t>Ymee Qrrqof </a:t>
            </a:r>
            <a:endParaRPr>
              <a:latin typeface="Garamond"/>
              <a:ea typeface="Garamond"/>
              <a:cs typeface="Garamond"/>
              <a:sym typeface="Garamond"/>
            </a:endParaRPr>
          </a:p>
        </p:txBody>
      </p:sp>
      <p:sp>
        <p:nvSpPr>
          <p:cNvPr id="254" name="Google Shape;254;p32"/>
          <p:cNvSpPr txBox="1"/>
          <p:nvPr/>
        </p:nvSpPr>
        <p:spPr>
          <a:xfrm>
            <a:off x="2654175" y="4071150"/>
            <a:ext cx="1849200" cy="4617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600"/>
              </a:spcAft>
              <a:buClr>
                <a:schemeClr val="dk1"/>
              </a:buClr>
              <a:buSzPts val="1100"/>
              <a:buFont typeface="Arial"/>
              <a:buNone/>
            </a:pPr>
            <a:r>
              <a:rPr lang="en-IN" sz="1800">
                <a:solidFill>
                  <a:schemeClr val="dk1"/>
                </a:solidFill>
                <a:latin typeface="Garamond"/>
                <a:ea typeface="Garamond"/>
                <a:cs typeface="Garamond"/>
                <a:sym typeface="Garamond"/>
              </a:rPr>
              <a:t>Qjljsi tk Ejqif</a:t>
            </a:r>
            <a:endParaRPr sz="1800">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1295402" y="982132"/>
            <a:ext cx="9601200" cy="13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IN"/>
              <a:t>Practice (cont.)</a:t>
            </a:r>
            <a:endParaRPr/>
          </a:p>
        </p:txBody>
      </p:sp>
      <p:sp>
        <p:nvSpPr>
          <p:cNvPr id="261" name="Google Shape;261;p33"/>
          <p:cNvSpPr txBox="1"/>
          <p:nvPr>
            <p:ph idx="1" type="body"/>
          </p:nvPr>
        </p:nvSpPr>
        <p:spPr>
          <a:xfrm>
            <a:off x="1295401" y="2556932"/>
            <a:ext cx="9601200" cy="3318900"/>
          </a:xfrm>
          <a:prstGeom prst="rect">
            <a:avLst/>
          </a:prstGeom>
        </p:spPr>
        <p:txBody>
          <a:bodyPr anchorCtr="0" anchor="t" bIns="91425" lIns="91425" spcFirstLastPara="1" rIns="91425" wrap="square" tIns="91425">
            <a:noAutofit/>
          </a:bodyPr>
          <a:lstStyle/>
          <a:p>
            <a:pPr indent="-403860" lvl="0" marL="457200" rtl="0" algn="l">
              <a:spcBef>
                <a:spcPts val="480"/>
              </a:spcBef>
              <a:spcAft>
                <a:spcPts val="0"/>
              </a:spcAft>
              <a:buSzPts val="2760"/>
              <a:buChar char="•"/>
            </a:pPr>
            <a:r>
              <a:rPr lang="en-IN"/>
              <a:t>Decrypt</a:t>
            </a:r>
            <a:r>
              <a:rPr lang="en-IN"/>
              <a:t> the following phrases with the key and say the answer. </a:t>
            </a:r>
            <a:endParaRPr/>
          </a:p>
          <a:p>
            <a:pPr indent="-374650" lvl="1" marL="914400" rtl="0" algn="l">
              <a:spcBef>
                <a:spcPts val="0"/>
              </a:spcBef>
              <a:spcAft>
                <a:spcPts val="0"/>
              </a:spcAft>
              <a:buSzPts val="2300"/>
              <a:buChar char="•"/>
            </a:pPr>
            <a:r>
              <a:rPr lang="en-IN"/>
              <a:t>Xibv Kti Utmmexl hy Ablmhkr </a:t>
            </a:r>
            <a:r>
              <a:rPr lang="en-IN"/>
              <a:t>(A=T)</a:t>
            </a:r>
            <a:endParaRPr/>
          </a:p>
          <a:p>
            <a:pPr indent="-360044" lvl="2" marL="1371600" rtl="0" algn="l">
              <a:spcBef>
                <a:spcPts val="0"/>
              </a:spcBef>
              <a:spcAft>
                <a:spcPts val="0"/>
              </a:spcAft>
              <a:buSzPts val="2070"/>
              <a:buChar char="•"/>
            </a:pPr>
            <a:r>
              <a:t/>
            </a:r>
            <a:endParaRPr/>
          </a:p>
          <a:p>
            <a:pPr indent="-374650" lvl="1" marL="914400" rtl="0" algn="l">
              <a:spcBef>
                <a:spcPts val="0"/>
              </a:spcBef>
              <a:spcAft>
                <a:spcPts val="0"/>
              </a:spcAft>
              <a:buSzPts val="2300"/>
              <a:buChar char="•"/>
            </a:pPr>
            <a:r>
              <a:rPr lang="en-IN"/>
              <a:t>Jvyhspul </a:t>
            </a:r>
            <a:r>
              <a:rPr lang="en-IN"/>
              <a:t>(A=H)</a:t>
            </a:r>
            <a:endParaRPr/>
          </a:p>
          <a:p>
            <a:pPr indent="-360044" lvl="2" marL="1371600" rtl="0" algn="l">
              <a:spcBef>
                <a:spcPts val="0"/>
              </a:spcBef>
              <a:spcAft>
                <a:spcPts val="0"/>
              </a:spcAft>
              <a:buSzPts val="2070"/>
              <a:buChar char="•"/>
            </a:pPr>
            <a:r>
              <a:t/>
            </a:r>
            <a:endParaRPr/>
          </a:p>
        </p:txBody>
      </p:sp>
      <p:sp>
        <p:nvSpPr>
          <p:cNvPr id="262" name="Google Shape;262;p33"/>
          <p:cNvSpPr txBox="1"/>
          <p:nvPr/>
        </p:nvSpPr>
        <p:spPr>
          <a:xfrm>
            <a:off x="2585675" y="3433275"/>
            <a:ext cx="2799600" cy="4617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600"/>
              </a:spcAft>
              <a:buNone/>
            </a:pPr>
            <a:r>
              <a:rPr lang="en-IN" sz="1800">
                <a:solidFill>
                  <a:srgbClr val="262626"/>
                </a:solidFill>
                <a:latin typeface="Garamond"/>
                <a:ea typeface="Garamond"/>
                <a:cs typeface="Garamond"/>
                <a:sym typeface="Garamond"/>
              </a:rPr>
              <a:t>Epic Rap Battles of History</a:t>
            </a:r>
            <a:r>
              <a:rPr lang="en-IN" sz="1800">
                <a:solidFill>
                  <a:srgbClr val="262626"/>
                </a:solidFill>
                <a:latin typeface="Garamond"/>
                <a:ea typeface="Garamond"/>
                <a:cs typeface="Garamond"/>
                <a:sym typeface="Garamond"/>
              </a:rPr>
              <a:t> </a:t>
            </a:r>
            <a:endParaRPr>
              <a:latin typeface="Garamond"/>
              <a:ea typeface="Garamond"/>
              <a:cs typeface="Garamond"/>
              <a:sym typeface="Garamond"/>
            </a:endParaRPr>
          </a:p>
        </p:txBody>
      </p:sp>
      <p:sp>
        <p:nvSpPr>
          <p:cNvPr id="263" name="Google Shape;263;p33"/>
          <p:cNvSpPr txBox="1"/>
          <p:nvPr/>
        </p:nvSpPr>
        <p:spPr>
          <a:xfrm>
            <a:off x="2654175" y="4071150"/>
            <a:ext cx="1849200" cy="4617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600"/>
              </a:spcAft>
              <a:buNone/>
            </a:pPr>
            <a:r>
              <a:rPr lang="en-IN" sz="1800">
                <a:latin typeface="Garamond"/>
                <a:ea typeface="Garamond"/>
                <a:cs typeface="Garamond"/>
                <a:sym typeface="Garamond"/>
              </a:rPr>
              <a:t>Coraline</a:t>
            </a:r>
            <a:endParaRPr sz="1800">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1295402" y="982132"/>
            <a:ext cx="9601200" cy="13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IN"/>
              <a:t>Practice (cont.)</a:t>
            </a:r>
            <a:endParaRPr/>
          </a:p>
        </p:txBody>
      </p:sp>
      <p:sp>
        <p:nvSpPr>
          <p:cNvPr id="270" name="Google Shape;270;p34"/>
          <p:cNvSpPr txBox="1"/>
          <p:nvPr>
            <p:ph idx="1" type="body"/>
          </p:nvPr>
        </p:nvSpPr>
        <p:spPr>
          <a:xfrm>
            <a:off x="1295401" y="2556932"/>
            <a:ext cx="9601200" cy="331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IN" sz="1800">
                <a:solidFill>
                  <a:schemeClr val="dk1"/>
                </a:solidFill>
                <a:latin typeface="Arial"/>
                <a:ea typeface="Arial"/>
                <a:cs typeface="Arial"/>
                <a:sym typeface="Arial"/>
              </a:rPr>
              <a:t>Write a program that accepts a string as an input and prints the ascii values of each character as the output.</a:t>
            </a:r>
            <a:endParaRPr sz="18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IN" sz="1200">
                <a:solidFill>
                  <a:schemeClr val="dk1"/>
                </a:solidFill>
                <a:latin typeface="Arial"/>
                <a:ea typeface="Arial"/>
                <a:cs typeface="Arial"/>
                <a:sym typeface="Arial"/>
              </a:rPr>
              <a:t>Append the string with it’s ascii values and print the new string.</a:t>
            </a:r>
            <a:endParaRPr sz="12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IN" sz="1200">
                <a:solidFill>
                  <a:schemeClr val="dk1"/>
                </a:solidFill>
                <a:latin typeface="Arial"/>
                <a:ea typeface="Arial"/>
                <a:cs typeface="Arial"/>
                <a:sym typeface="Arial"/>
              </a:rPr>
              <a:t>Example Input: “CAR”</a:t>
            </a:r>
            <a:endParaRPr sz="12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IN" sz="1200">
                <a:solidFill>
                  <a:schemeClr val="dk1"/>
                </a:solidFill>
                <a:latin typeface="Arial"/>
                <a:ea typeface="Arial"/>
                <a:cs typeface="Arial"/>
                <a:sym typeface="Arial"/>
              </a:rPr>
              <a:t>Output-  67 65 82  </a:t>
            </a:r>
            <a:endParaRPr sz="12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IN" sz="1200">
                <a:solidFill>
                  <a:schemeClr val="dk1"/>
                </a:solidFill>
                <a:latin typeface="Arial"/>
                <a:ea typeface="Arial"/>
                <a:cs typeface="Arial"/>
                <a:sym typeface="Arial"/>
              </a:rPr>
              <a:t>“The new String is: C67A65R82”</a:t>
            </a:r>
            <a:endParaRPr sz="1200">
              <a:solidFill>
                <a:schemeClr val="dk1"/>
              </a:solidFill>
              <a:latin typeface="Arial"/>
              <a:ea typeface="Arial"/>
              <a:cs typeface="Arial"/>
              <a:sym typeface="Arial"/>
            </a:endParaRPr>
          </a:p>
          <a:p>
            <a:pPr indent="0" lvl="0" marL="0" rtl="0" algn="l">
              <a:spcBef>
                <a:spcPts val="480"/>
              </a:spcBef>
              <a:spcAft>
                <a:spcPts val="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1295402" y="982132"/>
            <a:ext cx="9601200" cy="13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IN"/>
              <a:t>Practice (cont.)</a:t>
            </a:r>
            <a:endParaRPr/>
          </a:p>
        </p:txBody>
      </p:sp>
      <p:sp>
        <p:nvSpPr>
          <p:cNvPr id="277" name="Google Shape;277;p35"/>
          <p:cNvSpPr txBox="1"/>
          <p:nvPr>
            <p:ph idx="1" type="body"/>
          </p:nvPr>
        </p:nvSpPr>
        <p:spPr>
          <a:xfrm>
            <a:off x="1295401" y="2556932"/>
            <a:ext cx="9601200" cy="331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IN" sz="1800">
                <a:solidFill>
                  <a:schemeClr val="dk1"/>
                </a:solidFill>
                <a:latin typeface="Arial"/>
                <a:ea typeface="Arial"/>
                <a:cs typeface="Arial"/>
                <a:sym typeface="Arial"/>
              </a:rPr>
              <a:t>Write a program that accepts a line/ sentence as input and prints the lines after making all characters in the sentence capitalized.</a:t>
            </a:r>
            <a:endParaRPr sz="18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IN" sz="1200">
                <a:solidFill>
                  <a:schemeClr val="dk1"/>
                </a:solidFill>
                <a:latin typeface="Arial"/>
                <a:ea typeface="Arial"/>
                <a:cs typeface="Arial"/>
                <a:sym typeface="Arial"/>
              </a:rPr>
              <a:t>Hint: Use ord and ASCII table.</a:t>
            </a:r>
            <a:endParaRPr sz="12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IN" sz="1200">
                <a:solidFill>
                  <a:schemeClr val="dk1"/>
                </a:solidFill>
                <a:latin typeface="Arial"/>
                <a:ea typeface="Arial"/>
                <a:cs typeface="Arial"/>
                <a:sym typeface="Arial"/>
              </a:rPr>
              <a:t>chr(ord(‘a’)-32) = A</a:t>
            </a:r>
            <a:endParaRPr sz="1200">
              <a:solidFill>
                <a:schemeClr val="dk1"/>
              </a:solidFill>
              <a:latin typeface="Arial"/>
              <a:ea typeface="Arial"/>
              <a:cs typeface="Arial"/>
              <a:sym typeface="Arial"/>
            </a:endParaRPr>
          </a:p>
          <a:p>
            <a:pPr indent="0" lvl="0" marL="0" rtl="0" algn="l">
              <a:spcBef>
                <a:spcPts val="480"/>
              </a:spcBef>
              <a:spcAft>
                <a:spcPts val="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262626"/>
              </a:buClr>
              <a:buFont typeface="Garamond"/>
              <a:buNone/>
            </a:pPr>
            <a:r>
              <a:rPr b="0" i="0" lang="en-IN" sz="5400" u="none" cap="none" strike="noStrike">
                <a:solidFill>
                  <a:srgbClr val="262626"/>
                </a:solidFill>
                <a:latin typeface="Garamond"/>
                <a:ea typeface="Garamond"/>
                <a:cs typeface="Garamond"/>
                <a:sym typeface="Garamond"/>
              </a:rPr>
              <a:t>CRYPTOGRAPHY</a:t>
            </a:r>
            <a:endParaRPr/>
          </a:p>
        </p:txBody>
      </p:sp>
      <p:sp>
        <p:nvSpPr>
          <p:cNvPr id="162" name="Google Shape;162;p20"/>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1"/>
              </a:buClr>
              <a:buFont typeface="Arial"/>
              <a:buNone/>
            </a:pPr>
            <a:r>
              <a:rPr b="0" i="0" lang="en-IN" sz="2100" u="none" cap="none" strike="noStrike">
                <a:solidFill>
                  <a:schemeClr val="dk1"/>
                </a:solidFill>
                <a:latin typeface="Garamond"/>
                <a:ea typeface="Garamond"/>
                <a:cs typeface="Garamond"/>
                <a:sym typeface="Garamond"/>
              </a:rPr>
              <a:t>THE ART OF HIDING A MESSAGE IN PLAIN SIGHT</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761961" y="2155364"/>
            <a:ext cx="4087800" cy="2547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Garamond"/>
              <a:buNone/>
            </a:pPr>
            <a:r>
              <a:rPr b="0" i="0" lang="en-IN" sz="3600" u="none" cap="none" strike="noStrike">
                <a:solidFill>
                  <a:schemeClr val="dk1"/>
                </a:solidFill>
                <a:latin typeface="Garamond"/>
                <a:ea typeface="Garamond"/>
                <a:cs typeface="Garamond"/>
                <a:sym typeface="Garamond"/>
              </a:rPr>
              <a:t>WHAT IS CRYPTOGRAPHY?</a:t>
            </a:r>
            <a:endParaRPr/>
          </a:p>
        </p:txBody>
      </p:sp>
      <p:pic>
        <p:nvPicPr>
          <p:cNvPr id="168" name="Google Shape;168;p21"/>
          <p:cNvPicPr preferRelativeResize="0"/>
          <p:nvPr>
            <p:ph idx="1" type="body"/>
          </p:nvPr>
        </p:nvPicPr>
        <p:blipFill rotWithShape="1">
          <a:blip r:embed="rId3">
            <a:alphaModFix/>
          </a:blip>
          <a:srcRect b="0" l="0" r="0" t="0"/>
          <a:stretch/>
        </p:blipFill>
        <p:spPr>
          <a:xfrm>
            <a:off x="4849806" y="1367611"/>
            <a:ext cx="6256344" cy="45474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62626"/>
              </a:buClr>
              <a:buFont typeface="Garamond"/>
              <a:buNone/>
            </a:pPr>
            <a:r>
              <a:rPr b="0" i="0" lang="en-IN" sz="4400" u="none" cap="none" strike="noStrike">
                <a:solidFill>
                  <a:srgbClr val="262626"/>
                </a:solidFill>
                <a:latin typeface="Garamond"/>
                <a:ea typeface="Garamond"/>
                <a:cs typeface="Garamond"/>
                <a:sym typeface="Garamond"/>
              </a:rPr>
              <a:t>Cryptography?</a:t>
            </a:r>
            <a:endParaRPr/>
          </a:p>
        </p:txBody>
      </p:sp>
      <p:sp>
        <p:nvSpPr>
          <p:cNvPr id="174" name="Google Shape;174;p22"/>
          <p:cNvSpPr txBox="1"/>
          <p:nvPr>
            <p:ph idx="1" type="body"/>
          </p:nvPr>
        </p:nvSpPr>
        <p:spPr>
          <a:xfrm>
            <a:off x="1295401" y="2402807"/>
            <a:ext cx="9601200" cy="33189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accent1"/>
              </a:buClr>
              <a:buSzPts val="2553"/>
              <a:buFont typeface="Arial"/>
              <a:buChar char="•"/>
            </a:pPr>
            <a:r>
              <a:rPr b="0" i="0" lang="en-IN" sz="2220" u="none" cap="none" strike="noStrike">
                <a:solidFill>
                  <a:srgbClr val="262626"/>
                </a:solidFill>
                <a:latin typeface="Garamond"/>
                <a:ea typeface="Garamond"/>
                <a:cs typeface="Garamond"/>
                <a:sym typeface="Garamond"/>
              </a:rPr>
              <a:t>It is the simple transformation of readable text into gibberish.</a:t>
            </a:r>
            <a:endParaRPr/>
          </a:p>
          <a:p>
            <a:pPr indent="-301815" lvl="1" marL="742950" marR="0" rtl="0" algn="l">
              <a:spcBef>
                <a:spcPts val="1044"/>
              </a:spcBef>
              <a:spcAft>
                <a:spcPts val="0"/>
              </a:spcAft>
              <a:buClr>
                <a:schemeClr val="accent1"/>
              </a:buClr>
              <a:buSzPts val="2553"/>
              <a:buFont typeface="Arial"/>
              <a:buChar char="•"/>
            </a:pPr>
            <a:r>
              <a:rPr b="0" i="0" lang="en-IN" sz="2220" u="none" cap="none" strike="noStrike">
                <a:solidFill>
                  <a:srgbClr val="262626"/>
                </a:solidFill>
                <a:latin typeface="Garamond"/>
                <a:ea typeface="Garamond"/>
                <a:cs typeface="Garamond"/>
                <a:sym typeface="Garamond"/>
              </a:rPr>
              <a:t>E</a:t>
            </a:r>
            <a:r>
              <a:rPr lang="en-IN" sz="2220"/>
              <a:t>xample</a:t>
            </a:r>
            <a:r>
              <a:rPr b="0" i="0" lang="en-IN" sz="2220" u="none" cap="none" strike="noStrike">
                <a:solidFill>
                  <a:srgbClr val="262626"/>
                </a:solidFill>
                <a:latin typeface="Garamond"/>
                <a:ea typeface="Garamond"/>
                <a:cs typeface="Garamond"/>
                <a:sym typeface="Garamond"/>
              </a:rPr>
              <a:t>: </a:t>
            </a:r>
            <a:r>
              <a:rPr lang="en-IN" sz="2220"/>
              <a:t>Wkh Zdonlqj Ghdg = The Walking Dead</a:t>
            </a:r>
            <a:endParaRPr/>
          </a:p>
          <a:p>
            <a:pPr indent="-285750" lvl="0" marL="285750" marR="0" rtl="0" algn="l">
              <a:spcBef>
                <a:spcPts val="1044"/>
              </a:spcBef>
              <a:spcAft>
                <a:spcPts val="0"/>
              </a:spcAft>
              <a:buClr>
                <a:schemeClr val="accent1"/>
              </a:buClr>
              <a:buSzPts val="2553"/>
              <a:buFont typeface="Arial"/>
              <a:buChar char="•"/>
            </a:pPr>
            <a:r>
              <a:rPr b="0" i="0" lang="en-IN" sz="2220" u="none" cap="none" strike="noStrike">
                <a:solidFill>
                  <a:srgbClr val="262626"/>
                </a:solidFill>
                <a:latin typeface="Garamond"/>
                <a:ea typeface="Garamond"/>
                <a:cs typeface="Garamond"/>
                <a:sym typeface="Garamond"/>
              </a:rPr>
              <a:t>The gibberish text is called </a:t>
            </a:r>
            <a:r>
              <a:rPr b="0" i="0" lang="en-IN" sz="2220" u="none" cap="none" strike="noStrike">
                <a:solidFill>
                  <a:srgbClr val="C00000"/>
                </a:solidFill>
                <a:latin typeface="Garamond"/>
                <a:ea typeface="Garamond"/>
                <a:cs typeface="Garamond"/>
                <a:sym typeface="Garamond"/>
              </a:rPr>
              <a:t>cipher-text</a:t>
            </a:r>
            <a:r>
              <a:rPr b="0" i="0" lang="en-IN" sz="2220" u="none" cap="none" strike="noStrike">
                <a:solidFill>
                  <a:srgbClr val="262626"/>
                </a:solidFill>
                <a:latin typeface="Garamond"/>
                <a:ea typeface="Garamond"/>
                <a:cs typeface="Garamond"/>
                <a:sym typeface="Garamond"/>
              </a:rPr>
              <a:t>.</a:t>
            </a:r>
            <a:endParaRPr/>
          </a:p>
          <a:p>
            <a:pPr indent="-285750" lvl="0" marL="285750" marR="0" rtl="0" algn="l">
              <a:spcBef>
                <a:spcPts val="1044"/>
              </a:spcBef>
              <a:spcAft>
                <a:spcPts val="0"/>
              </a:spcAft>
              <a:buClr>
                <a:schemeClr val="accent1"/>
              </a:buClr>
              <a:buSzPts val="2553"/>
              <a:buFont typeface="Arial"/>
              <a:buChar char="•"/>
            </a:pPr>
            <a:r>
              <a:rPr b="0" i="0" lang="en-IN" sz="2220" u="none" cap="none" strike="noStrike">
                <a:solidFill>
                  <a:srgbClr val="262626"/>
                </a:solidFill>
                <a:latin typeface="Garamond"/>
                <a:ea typeface="Garamond"/>
                <a:cs typeface="Garamond"/>
                <a:sym typeface="Garamond"/>
              </a:rPr>
              <a:t>The original text is called </a:t>
            </a:r>
            <a:r>
              <a:rPr b="0" i="0" lang="en-IN" sz="2220" u="none" cap="none" strike="noStrike">
                <a:solidFill>
                  <a:srgbClr val="C00000"/>
                </a:solidFill>
                <a:latin typeface="Garamond"/>
                <a:ea typeface="Garamond"/>
                <a:cs typeface="Garamond"/>
                <a:sym typeface="Garamond"/>
              </a:rPr>
              <a:t>plain-text</a:t>
            </a:r>
            <a:r>
              <a:rPr b="0" i="0" lang="en-IN" sz="2220" u="none" cap="none" strike="noStrike">
                <a:solidFill>
                  <a:srgbClr val="262626"/>
                </a:solidFill>
                <a:latin typeface="Garamond"/>
                <a:ea typeface="Garamond"/>
                <a:cs typeface="Garamond"/>
                <a:sym typeface="Garamond"/>
              </a:rPr>
              <a:t>.</a:t>
            </a:r>
            <a:endParaRPr/>
          </a:p>
          <a:p>
            <a:pPr indent="-285750" lvl="0" marL="285750" marR="0" rtl="0" algn="l">
              <a:spcBef>
                <a:spcPts val="1044"/>
              </a:spcBef>
              <a:spcAft>
                <a:spcPts val="0"/>
              </a:spcAft>
              <a:buClr>
                <a:schemeClr val="accent1"/>
              </a:buClr>
              <a:buSzPts val="2553"/>
              <a:buFont typeface="Arial"/>
              <a:buChar char="•"/>
            </a:pPr>
            <a:r>
              <a:rPr b="0" i="0" lang="en-IN" sz="2220" u="none" cap="none" strike="noStrike">
                <a:solidFill>
                  <a:srgbClr val="262626"/>
                </a:solidFill>
                <a:latin typeface="Garamond"/>
                <a:ea typeface="Garamond"/>
                <a:cs typeface="Garamond"/>
                <a:sym typeface="Garamond"/>
              </a:rPr>
              <a:t>The process of transforming the plain-text to cipher-text is called </a:t>
            </a:r>
            <a:r>
              <a:rPr b="0" i="0" lang="en-IN" sz="2220" u="none" cap="none" strike="noStrike">
                <a:solidFill>
                  <a:srgbClr val="C00000"/>
                </a:solidFill>
                <a:latin typeface="Garamond"/>
                <a:ea typeface="Garamond"/>
                <a:cs typeface="Garamond"/>
                <a:sym typeface="Garamond"/>
              </a:rPr>
              <a:t>encipheri</a:t>
            </a:r>
            <a:r>
              <a:rPr lang="en-IN" sz="2220">
                <a:solidFill>
                  <a:srgbClr val="C00000"/>
                </a:solidFill>
              </a:rPr>
              <a:t>ng or encrypting</a:t>
            </a:r>
            <a:r>
              <a:rPr b="0" i="0" lang="en-IN" sz="2220" u="none" cap="none" strike="noStrike">
                <a:solidFill>
                  <a:srgbClr val="262626"/>
                </a:solidFill>
                <a:latin typeface="Garamond"/>
                <a:ea typeface="Garamond"/>
                <a:cs typeface="Garamond"/>
                <a:sym typeface="Garamond"/>
              </a:rPr>
              <a:t>.</a:t>
            </a:r>
            <a:endParaRPr/>
          </a:p>
          <a:p>
            <a:pPr indent="-285750" lvl="0" marL="285750" marR="0" rtl="0" algn="l">
              <a:spcBef>
                <a:spcPts val="1044"/>
              </a:spcBef>
              <a:spcAft>
                <a:spcPts val="0"/>
              </a:spcAft>
              <a:buClr>
                <a:schemeClr val="accent1"/>
              </a:buClr>
              <a:buSzPts val="2553"/>
              <a:buFont typeface="Arial"/>
              <a:buChar char="•"/>
            </a:pPr>
            <a:r>
              <a:rPr b="0" i="0" lang="en-IN" sz="2220" u="none" cap="none" strike="noStrike">
                <a:solidFill>
                  <a:srgbClr val="262626"/>
                </a:solidFill>
                <a:latin typeface="Garamond"/>
                <a:ea typeface="Garamond"/>
                <a:cs typeface="Garamond"/>
                <a:sym typeface="Garamond"/>
              </a:rPr>
              <a:t>The process of transforming the cipher-text to plain-text is called </a:t>
            </a:r>
            <a:r>
              <a:rPr b="0" i="0" lang="en-IN" sz="2220" u="none" cap="none" strike="noStrike">
                <a:solidFill>
                  <a:srgbClr val="C00000"/>
                </a:solidFill>
                <a:latin typeface="Garamond"/>
                <a:ea typeface="Garamond"/>
                <a:cs typeface="Garamond"/>
                <a:sym typeface="Garamond"/>
              </a:rPr>
              <a:t>deciphering or decr</a:t>
            </a:r>
            <a:r>
              <a:rPr lang="en-IN" sz="2220">
                <a:solidFill>
                  <a:srgbClr val="C00000"/>
                </a:solidFill>
              </a:rPr>
              <a:t>ypting</a:t>
            </a:r>
            <a:r>
              <a:rPr b="0" i="0" lang="en-IN" sz="2220" u="none" cap="none" strike="noStrike">
                <a:solidFill>
                  <a:srgbClr val="262626"/>
                </a:solidFill>
                <a:latin typeface="Garamond"/>
                <a:ea typeface="Garamond"/>
                <a:cs typeface="Garamond"/>
                <a:sym typeface="Garamond"/>
              </a:rPr>
              <a:t>.</a:t>
            </a:r>
            <a:endParaRPr/>
          </a:p>
          <a:p>
            <a:pPr indent="0" lvl="0" marL="0" marR="0" rtl="0" algn="l">
              <a:spcBef>
                <a:spcPts val="1044"/>
              </a:spcBef>
              <a:spcAft>
                <a:spcPts val="0"/>
              </a:spcAft>
              <a:buClr>
                <a:schemeClr val="accent1"/>
              </a:buClr>
              <a:buFont typeface="Arial"/>
              <a:buNone/>
            </a:pPr>
            <a:r>
              <a:t/>
            </a:r>
            <a:endParaRPr b="0" i="0" sz="2220" u="none" cap="none" strike="noStrike">
              <a:solidFill>
                <a:srgbClr val="262626"/>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rotWithShape="1">
          <a:blip r:embed="rId3">
            <a:alphaModFix/>
          </a:blip>
          <a:srcRect b="0" l="3217" r="14182" t="0"/>
          <a:stretch/>
        </p:blipFill>
        <p:spPr>
          <a:xfrm>
            <a:off x="4639056" y="10"/>
            <a:ext cx="7552944" cy="6857990"/>
          </a:xfrm>
          <a:prstGeom prst="rect">
            <a:avLst/>
          </a:prstGeom>
          <a:noFill/>
          <a:ln>
            <a:noFill/>
          </a:ln>
        </p:spPr>
      </p:pic>
      <p:sp>
        <p:nvSpPr>
          <p:cNvPr id="181" name="Google Shape;181;p23"/>
          <p:cNvSpPr txBox="1"/>
          <p:nvPr>
            <p:ph type="title"/>
          </p:nvPr>
        </p:nvSpPr>
        <p:spPr>
          <a:xfrm>
            <a:off x="813379" y="2590691"/>
            <a:ext cx="3651600" cy="1676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62626"/>
              </a:buClr>
              <a:buFont typeface="Garamond"/>
              <a:buNone/>
            </a:pPr>
            <a:r>
              <a:rPr b="0" i="0" lang="en-IN" sz="4400" u="none" cap="none" strike="noStrike">
                <a:solidFill>
                  <a:srgbClr val="262626"/>
                </a:solidFill>
                <a:latin typeface="Garamond"/>
                <a:ea typeface="Garamond"/>
                <a:cs typeface="Garamond"/>
                <a:sym typeface="Garamond"/>
              </a:rPr>
              <a:t>KEYS for Cryptography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62626"/>
              </a:buClr>
              <a:buFont typeface="Garamond"/>
              <a:buNone/>
            </a:pPr>
            <a:r>
              <a:rPr b="0" i="0" lang="en-IN" sz="4400" u="none" cap="none" strike="noStrike">
                <a:solidFill>
                  <a:srgbClr val="262626"/>
                </a:solidFill>
                <a:latin typeface="Garamond"/>
                <a:ea typeface="Garamond"/>
                <a:cs typeface="Garamond"/>
                <a:sym typeface="Garamond"/>
              </a:rPr>
              <a:t>Types of Crypto Techniques</a:t>
            </a:r>
            <a:endParaRPr/>
          </a:p>
        </p:txBody>
      </p:sp>
      <p:sp>
        <p:nvSpPr>
          <p:cNvPr id="187" name="Google Shape;187;p24"/>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0"/>
              </a:spcBef>
              <a:spcAft>
                <a:spcPts val="0"/>
              </a:spcAft>
              <a:buClr>
                <a:schemeClr val="accent1"/>
              </a:buClr>
              <a:buSzPts val="2760"/>
              <a:buFont typeface="Arial"/>
              <a:buChar char="•"/>
            </a:pPr>
            <a:r>
              <a:rPr b="0" i="0" lang="en-IN" sz="2400" u="none" cap="none" strike="noStrike">
                <a:solidFill>
                  <a:srgbClr val="262626"/>
                </a:solidFill>
                <a:latin typeface="Garamond"/>
                <a:ea typeface="Garamond"/>
                <a:cs typeface="Garamond"/>
                <a:sym typeface="Garamond"/>
              </a:rPr>
              <a:t>There are 2 ways to hide text:</a:t>
            </a:r>
            <a:endParaRPr/>
          </a:p>
          <a:p>
            <a:pPr indent="-314960" lvl="1" marL="742950" marR="0" rtl="0" algn="l">
              <a:lnSpc>
                <a:spcPct val="90000"/>
              </a:lnSpc>
              <a:spcBef>
                <a:spcPts val="1080"/>
              </a:spcBef>
              <a:spcAft>
                <a:spcPts val="0"/>
              </a:spcAft>
              <a:buClr>
                <a:schemeClr val="accent1"/>
              </a:buClr>
              <a:buSzPts val="2760"/>
              <a:buFont typeface="Arial"/>
              <a:buChar char="•"/>
            </a:pPr>
            <a:r>
              <a:rPr b="0" i="0" lang="en-IN" sz="2400" u="none" cap="none" strike="noStrike">
                <a:solidFill>
                  <a:srgbClr val="262626"/>
                </a:solidFill>
                <a:latin typeface="Garamond"/>
                <a:ea typeface="Garamond"/>
                <a:cs typeface="Garamond"/>
                <a:sym typeface="Garamond"/>
              </a:rPr>
              <a:t>Transposition- Interchanging letter positions. </a:t>
            </a:r>
            <a:endParaRPr sz="2400"/>
          </a:p>
          <a:p>
            <a:pPr indent="-314960" lvl="1" marL="742950" marR="0" rtl="0" algn="l">
              <a:lnSpc>
                <a:spcPct val="90000"/>
              </a:lnSpc>
              <a:spcBef>
                <a:spcPts val="1080"/>
              </a:spcBef>
              <a:spcAft>
                <a:spcPts val="0"/>
              </a:spcAft>
              <a:buClr>
                <a:schemeClr val="accent1"/>
              </a:buClr>
              <a:buSzPts val="2760"/>
              <a:buFont typeface="Arial"/>
              <a:buChar char="•"/>
            </a:pPr>
            <a:r>
              <a:rPr b="0" i="0" lang="en-IN" sz="2400" u="none" cap="none" strike="noStrike">
                <a:solidFill>
                  <a:srgbClr val="262626"/>
                </a:solidFill>
                <a:latin typeface="Garamond"/>
                <a:ea typeface="Garamond"/>
                <a:cs typeface="Garamond"/>
                <a:sym typeface="Garamond"/>
              </a:rPr>
              <a:t>Substitution- Replacing letters </a:t>
            </a:r>
            <a:r>
              <a:rPr lang="en-IN" sz="2400"/>
              <a:t>w</a:t>
            </a:r>
            <a:r>
              <a:rPr b="0" i="0" lang="en-IN" sz="2400" u="none" cap="none" strike="noStrike">
                <a:solidFill>
                  <a:srgbClr val="262626"/>
                </a:solidFill>
                <a:latin typeface="Garamond"/>
                <a:ea typeface="Garamond"/>
                <a:cs typeface="Garamond"/>
                <a:sym typeface="Garamond"/>
              </a:rPr>
              <a:t>ith a </a:t>
            </a:r>
            <a:r>
              <a:rPr lang="en-IN" sz="2400"/>
              <a:t>d</a:t>
            </a:r>
            <a:r>
              <a:rPr b="0" i="0" lang="en-IN" sz="2400" u="none" cap="none" strike="noStrike">
                <a:solidFill>
                  <a:srgbClr val="262626"/>
                </a:solidFill>
                <a:latin typeface="Garamond"/>
                <a:ea typeface="Garamond"/>
                <a:cs typeface="Garamond"/>
                <a:sym typeface="Garamond"/>
              </a:rPr>
              <a:t>ifferent </a:t>
            </a:r>
            <a:r>
              <a:rPr lang="en-IN" sz="2400"/>
              <a:t>l</a:t>
            </a:r>
            <a:r>
              <a:rPr b="0" i="0" lang="en-IN" sz="2400" u="none" cap="none" strike="noStrike">
                <a:solidFill>
                  <a:srgbClr val="262626"/>
                </a:solidFill>
                <a:latin typeface="Garamond"/>
                <a:ea typeface="Garamond"/>
                <a:cs typeface="Garamond"/>
                <a:sym typeface="Garamond"/>
              </a:rPr>
              <a:t>etter.</a:t>
            </a:r>
            <a:endParaRPr/>
          </a:p>
          <a:p>
            <a:pPr indent="0" lvl="0" marL="0" marR="0" rtl="0" algn="l">
              <a:lnSpc>
                <a:spcPct val="90000"/>
              </a:lnSpc>
              <a:spcBef>
                <a:spcPts val="1080"/>
              </a:spcBef>
              <a:spcAft>
                <a:spcPts val="0"/>
              </a:spcAft>
              <a:buClr>
                <a:schemeClr val="accent1"/>
              </a:buClr>
              <a:buFont typeface="Arial"/>
              <a:buNone/>
            </a:pPr>
            <a:r>
              <a:rPr b="0" i="0" lang="en-IN" sz="2400" u="none" cap="none" strike="noStrike">
                <a:solidFill>
                  <a:srgbClr val="262626"/>
                </a:solidFill>
                <a:latin typeface="Garamond"/>
                <a:ea typeface="Garamond"/>
                <a:cs typeface="Garamond"/>
                <a:sym typeface="Garamond"/>
              </a:rPr>
              <a:t>E</a:t>
            </a:r>
            <a:r>
              <a:rPr lang="en-IN"/>
              <a:t>xample</a:t>
            </a:r>
            <a:r>
              <a:rPr b="0" i="0" lang="en-IN" sz="2400" u="none" cap="none" strike="noStrike">
                <a:solidFill>
                  <a:srgbClr val="262626"/>
                </a:solidFill>
                <a:latin typeface="Garamond"/>
                <a:ea typeface="Garamond"/>
                <a:cs typeface="Garamond"/>
                <a:sym typeface="Garamond"/>
              </a:rPr>
              <a:t>: If D</a:t>
            </a:r>
            <a:r>
              <a:rPr lang="en-IN"/>
              <a:t>=</a:t>
            </a:r>
            <a:r>
              <a:rPr b="0" i="0" lang="en-IN" sz="2400" u="none" cap="none" strike="noStrike">
                <a:solidFill>
                  <a:srgbClr val="262626"/>
                </a:solidFill>
                <a:latin typeface="Garamond"/>
                <a:ea typeface="Garamond"/>
                <a:cs typeface="Garamond"/>
                <a:sym typeface="Garamond"/>
              </a:rPr>
              <a:t>M and A</a:t>
            </a:r>
            <a:r>
              <a:rPr lang="en-IN"/>
              <a:t>=</a:t>
            </a:r>
            <a:r>
              <a:rPr b="0" i="0" lang="en-IN" sz="2400" u="none" cap="none" strike="noStrike">
                <a:solidFill>
                  <a:srgbClr val="262626"/>
                </a:solidFill>
                <a:latin typeface="Garamond"/>
                <a:ea typeface="Garamond"/>
                <a:cs typeface="Garamond"/>
                <a:sym typeface="Garamond"/>
              </a:rPr>
              <a:t>O….</a:t>
            </a:r>
            <a:endParaRPr/>
          </a:p>
          <a:p>
            <a:pPr indent="0" lvl="0" marL="0" marR="0" rtl="0" algn="ctr">
              <a:lnSpc>
                <a:spcPct val="90000"/>
              </a:lnSpc>
              <a:spcBef>
                <a:spcPts val="1080"/>
              </a:spcBef>
              <a:spcAft>
                <a:spcPts val="0"/>
              </a:spcAft>
              <a:buClr>
                <a:schemeClr val="accent1"/>
              </a:buClr>
              <a:buFont typeface="Arial"/>
              <a:buNone/>
            </a:pPr>
            <a:r>
              <a:rPr b="0" i="0" lang="en-IN" sz="2400" u="none" cap="none" strike="noStrike">
                <a:solidFill>
                  <a:srgbClr val="C00000"/>
                </a:solidFill>
                <a:latin typeface="Garamond"/>
                <a:ea typeface="Garamond"/>
                <a:cs typeface="Garamond"/>
                <a:sym typeface="Garamond"/>
              </a:rPr>
              <a:t>DAD</a:t>
            </a:r>
            <a:endParaRPr/>
          </a:p>
          <a:p>
            <a:pPr indent="0" lvl="0" marL="0" marR="0" rtl="0" algn="ctr">
              <a:lnSpc>
                <a:spcPct val="90000"/>
              </a:lnSpc>
              <a:spcBef>
                <a:spcPts val="1080"/>
              </a:spcBef>
              <a:spcAft>
                <a:spcPts val="0"/>
              </a:spcAft>
              <a:buClr>
                <a:schemeClr val="accent1"/>
              </a:buClr>
              <a:buFont typeface="Arial"/>
              <a:buNone/>
            </a:pPr>
            <a:r>
              <a:rPr b="0" i="0" lang="en-IN" sz="2400" u="none" cap="none" strike="noStrike">
                <a:solidFill>
                  <a:srgbClr val="262626"/>
                </a:solidFill>
                <a:latin typeface="Garamond"/>
                <a:ea typeface="Garamond"/>
                <a:cs typeface="Garamond"/>
                <a:sym typeface="Garamond"/>
              </a:rPr>
              <a:t>…Becomes…</a:t>
            </a:r>
            <a:endParaRPr/>
          </a:p>
          <a:p>
            <a:pPr indent="0" lvl="0" marL="0" marR="0" rtl="0" algn="ctr">
              <a:lnSpc>
                <a:spcPct val="90000"/>
              </a:lnSpc>
              <a:spcBef>
                <a:spcPts val="1080"/>
              </a:spcBef>
              <a:spcAft>
                <a:spcPts val="0"/>
              </a:spcAft>
              <a:buClr>
                <a:schemeClr val="accent1"/>
              </a:buClr>
              <a:buFont typeface="Arial"/>
              <a:buNone/>
            </a:pPr>
            <a:r>
              <a:rPr b="0" i="0" lang="en-IN" sz="2400" u="none" cap="none" strike="noStrike">
                <a:solidFill>
                  <a:srgbClr val="C00000"/>
                </a:solidFill>
                <a:latin typeface="Garamond"/>
                <a:ea typeface="Garamond"/>
                <a:cs typeface="Garamond"/>
                <a:sym typeface="Garamond"/>
              </a:rPr>
              <a:t>MOM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5"/>
          <p:cNvPicPr preferRelativeResize="0"/>
          <p:nvPr/>
        </p:nvPicPr>
        <p:blipFill rotWithShape="1">
          <a:blip r:embed="rId3">
            <a:alphaModFix/>
          </a:blip>
          <a:srcRect b="1" l="4833" r="0" t="0"/>
          <a:stretch/>
        </p:blipFill>
        <p:spPr>
          <a:xfrm>
            <a:off x="4610033" y="640057"/>
            <a:ext cx="6916200" cy="5577900"/>
          </a:xfrm>
          <a:prstGeom prst="rect">
            <a:avLst/>
          </a:prstGeom>
          <a:noFill/>
          <a:ln>
            <a:noFill/>
          </a:ln>
        </p:spPr>
      </p:pic>
      <p:sp>
        <p:nvSpPr>
          <p:cNvPr id="193" name="Google Shape;193;p25"/>
          <p:cNvSpPr txBox="1"/>
          <p:nvPr>
            <p:ph type="title"/>
          </p:nvPr>
        </p:nvSpPr>
        <p:spPr>
          <a:xfrm>
            <a:off x="737804" y="711591"/>
            <a:ext cx="3903900" cy="1676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62626"/>
              </a:buClr>
              <a:buFont typeface="Garamond"/>
              <a:buNone/>
            </a:pPr>
            <a:r>
              <a:rPr b="0" i="0" lang="en-IN" sz="3959" u="none" cap="none" strike="noStrike">
                <a:solidFill>
                  <a:srgbClr val="262626"/>
                </a:solidFill>
                <a:latin typeface="Garamond"/>
                <a:ea typeface="Garamond"/>
                <a:cs typeface="Garamond"/>
                <a:sym typeface="Garamond"/>
              </a:rPr>
              <a:t>What is an algorithm/cipher?</a:t>
            </a:r>
            <a:endParaRPr/>
          </a:p>
        </p:txBody>
      </p:sp>
      <p:sp>
        <p:nvSpPr>
          <p:cNvPr id="194" name="Google Shape;194;p25"/>
          <p:cNvSpPr txBox="1"/>
          <p:nvPr>
            <p:ph idx="1" type="body"/>
          </p:nvPr>
        </p:nvSpPr>
        <p:spPr>
          <a:xfrm>
            <a:off x="856292" y="2432525"/>
            <a:ext cx="3666900" cy="37854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accent1"/>
              </a:buClr>
              <a:buSzPts val="2070"/>
              <a:buFont typeface="Arial"/>
              <a:buChar char="•"/>
            </a:pPr>
            <a:r>
              <a:rPr b="0" i="0" lang="en-IN" sz="1800" u="none" cap="none" strike="noStrike">
                <a:solidFill>
                  <a:srgbClr val="262626"/>
                </a:solidFill>
                <a:latin typeface="Garamond"/>
                <a:ea typeface="Garamond"/>
                <a:cs typeface="Garamond"/>
                <a:sym typeface="Garamond"/>
              </a:rPr>
              <a:t>It is like an instruction or set of instructions to reach a goal.</a:t>
            </a:r>
            <a:endParaRPr/>
          </a:p>
          <a:p>
            <a:pPr indent="0" lvl="0" marL="285750" marR="0" rtl="0" algn="l">
              <a:spcBef>
                <a:spcPts val="1680"/>
              </a:spcBef>
              <a:spcAft>
                <a:spcPts val="0"/>
              </a:spcAft>
              <a:buNone/>
            </a:pPr>
            <a:r>
              <a:rPr b="0" i="0" lang="en-IN" sz="1800" u="none" cap="none" strike="noStrike">
                <a:solidFill>
                  <a:srgbClr val="262626"/>
                </a:solidFill>
                <a:latin typeface="Garamond"/>
                <a:ea typeface="Garamond"/>
                <a:cs typeface="Garamond"/>
                <a:sym typeface="Garamond"/>
              </a:rPr>
              <a:t>IN GENERAL…. It is like a </a:t>
            </a:r>
            <a:r>
              <a:rPr b="0" i="0" lang="en-IN" sz="5400" u="none" cap="none" strike="noStrike">
                <a:solidFill>
                  <a:srgbClr val="C00000"/>
                </a:solidFill>
                <a:latin typeface="Garamond"/>
                <a:ea typeface="Garamond"/>
                <a:cs typeface="Garamond"/>
                <a:sym typeface="Garamond"/>
              </a:rPr>
              <a:t>Map to buried treasure</a:t>
            </a:r>
            <a:r>
              <a:rPr b="0" i="0" lang="en-IN" sz="5400" u="none" cap="none" strike="noStrike">
                <a:solidFill>
                  <a:srgbClr val="262626"/>
                </a:solidFill>
                <a:latin typeface="Garamond"/>
                <a:ea typeface="Garamond"/>
                <a:cs typeface="Garamond"/>
                <a:sym typeface="Garamond"/>
              </a:rPr>
              <a:t>.</a:t>
            </a:r>
            <a:endParaRPr/>
          </a:p>
        </p:txBody>
      </p:sp>
      <p:sp>
        <p:nvSpPr>
          <p:cNvPr id="195" name="Google Shape;195;p25"/>
          <p:cNvSpPr txBox="1"/>
          <p:nvPr/>
        </p:nvSpPr>
        <p:spPr>
          <a:xfrm>
            <a:off x="8640147" y="6217919"/>
            <a:ext cx="1093569"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000">
                <a:solidFill>
                  <a:schemeClr val="dk1"/>
                </a:solidFill>
                <a:latin typeface="Garamond"/>
                <a:ea typeface="Garamond"/>
                <a:cs typeface="Garamond"/>
                <a:sym typeface="Garamond"/>
              </a:rPr>
              <a:t>Pic credits: reddit</a:t>
            </a:r>
            <a:endParaRPr sz="1000">
              <a:solidFill>
                <a:schemeClr val="dk1"/>
              </a:solidFill>
              <a:latin typeface="Garamond"/>
              <a:ea typeface="Garamond"/>
              <a:cs typeface="Garamond"/>
              <a:sym typeface="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783336" y="4857750"/>
            <a:ext cx="3721989" cy="106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Font typeface="Garamond"/>
              <a:buNone/>
            </a:pPr>
            <a:r>
              <a:rPr b="0" i="0" lang="en-IN" sz="2800" u="none" cap="none" strike="noStrike">
                <a:solidFill>
                  <a:schemeClr val="lt1"/>
                </a:solidFill>
                <a:latin typeface="Garamond"/>
                <a:ea typeface="Garamond"/>
                <a:cs typeface="Garamond"/>
                <a:sym typeface="Garamond"/>
              </a:rPr>
              <a:t>Caesar Cipher</a:t>
            </a:r>
            <a:endParaRPr/>
          </a:p>
        </p:txBody>
      </p:sp>
      <p:pic>
        <p:nvPicPr>
          <p:cNvPr id="201" name="Google Shape;201;p26"/>
          <p:cNvPicPr preferRelativeResize="0"/>
          <p:nvPr>
            <p:ph idx="1" type="body"/>
          </p:nvPr>
        </p:nvPicPr>
        <p:blipFill rotWithShape="1">
          <a:blip r:embed="rId3">
            <a:alphaModFix/>
          </a:blip>
          <a:srcRect b="0" l="0" r="0" t="0"/>
          <a:stretch/>
        </p:blipFill>
        <p:spPr>
          <a:xfrm>
            <a:off x="20" y="0"/>
            <a:ext cx="12191980" cy="6857990"/>
          </a:xfrm>
          <a:prstGeom prst="rect">
            <a:avLst/>
          </a:prstGeom>
          <a:noFill/>
          <a:ln>
            <a:noFill/>
          </a:ln>
        </p:spPr>
      </p:pic>
      <p:sp>
        <p:nvSpPr>
          <p:cNvPr id="202" name="Google Shape;202;p26"/>
          <p:cNvSpPr txBox="1"/>
          <p:nvPr/>
        </p:nvSpPr>
        <p:spPr>
          <a:xfrm flipH="1">
            <a:off x="6847735" y="4693298"/>
            <a:ext cx="398510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3600" u="sng">
                <a:solidFill>
                  <a:schemeClr val="dk1"/>
                </a:solidFill>
                <a:latin typeface="Garamond"/>
                <a:ea typeface="Garamond"/>
                <a:cs typeface="Garamond"/>
                <a:sym typeface="Garamond"/>
              </a:rPr>
              <a:t>CAESAR CIPHER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62626"/>
              </a:buClr>
              <a:buFont typeface="Garamond"/>
              <a:buNone/>
            </a:pPr>
            <a:r>
              <a:rPr b="0" i="0" lang="en-IN" sz="4400" u="none" cap="none" strike="noStrike">
                <a:solidFill>
                  <a:srgbClr val="262626"/>
                </a:solidFill>
                <a:latin typeface="Garamond"/>
                <a:ea typeface="Garamond"/>
                <a:cs typeface="Garamond"/>
                <a:sym typeface="Garamond"/>
              </a:rPr>
              <a:t>What is the Caesar Cipher?</a:t>
            </a:r>
            <a:endParaRPr/>
          </a:p>
        </p:txBody>
      </p:sp>
      <p:sp>
        <p:nvSpPr>
          <p:cNvPr id="208" name="Google Shape;208;p27"/>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80"/>
              </a:spcBef>
              <a:spcAft>
                <a:spcPts val="0"/>
              </a:spcAft>
              <a:buClr>
                <a:schemeClr val="accent1"/>
              </a:buClr>
              <a:buFont typeface="Arial"/>
              <a:buNone/>
            </a:pPr>
            <a:r>
              <a:rPr b="0" i="0" lang="en-IN" sz="2400" u="none" cap="none" strike="noStrike">
                <a:solidFill>
                  <a:srgbClr val="C00000"/>
                </a:solidFill>
                <a:latin typeface="Garamond"/>
                <a:ea typeface="Garamond"/>
                <a:cs typeface="Garamond"/>
                <a:sym typeface="Garamond"/>
              </a:rPr>
              <a:t>“IT IS A SHIFT OF LETTERS FROM THEIR ORIGINAL POSITION”</a:t>
            </a:r>
            <a:endParaRPr/>
          </a:p>
          <a:p>
            <a:pPr indent="-403860" lvl="0" marL="457200" marR="0" rtl="0" algn="l">
              <a:lnSpc>
                <a:spcPct val="90000"/>
              </a:lnSpc>
              <a:spcBef>
                <a:spcPts val="1080"/>
              </a:spcBef>
              <a:spcAft>
                <a:spcPts val="0"/>
              </a:spcAft>
              <a:buSzPts val="2760"/>
              <a:buChar char="•"/>
            </a:pPr>
            <a:r>
              <a:rPr lang="en-IN"/>
              <a:t>Shifts can have a value of </a:t>
            </a:r>
            <a:r>
              <a:rPr b="1" lang="en-IN"/>
              <a:t>0-25</a:t>
            </a:r>
            <a:r>
              <a:rPr lang="en-IN"/>
              <a:t>, where 0 is no change from the original alphabet, and 25 is a full rotation (A=Z).</a:t>
            </a:r>
            <a:endParaRPr/>
          </a:p>
          <a:p>
            <a:pPr indent="0" lvl="0" marL="0" marR="0" rtl="0" algn="l">
              <a:lnSpc>
                <a:spcPct val="90000"/>
              </a:lnSpc>
              <a:spcBef>
                <a:spcPts val="1080"/>
              </a:spcBef>
              <a:spcAft>
                <a:spcPts val="0"/>
              </a:spcAft>
              <a:buClr>
                <a:schemeClr val="accent1"/>
              </a:buClr>
              <a:buFont typeface="Arial"/>
              <a:buNone/>
            </a:pPr>
            <a:r>
              <a:rPr b="0" i="0" lang="en-IN" sz="2400" u="none" cap="none" strike="noStrike">
                <a:solidFill>
                  <a:srgbClr val="262626"/>
                </a:solidFill>
                <a:latin typeface="Garamond"/>
                <a:ea typeface="Garamond"/>
                <a:cs typeface="Garamond"/>
                <a:sym typeface="Garamond"/>
              </a:rPr>
              <a:t>So, why did Caesar do that?</a:t>
            </a:r>
            <a:endParaRPr/>
          </a:p>
          <a:p>
            <a:pPr indent="0" lvl="0" marL="0" marR="0" rtl="0" algn="l">
              <a:lnSpc>
                <a:spcPct val="90000"/>
              </a:lnSpc>
              <a:spcBef>
                <a:spcPts val="1080"/>
              </a:spcBef>
              <a:spcAft>
                <a:spcPts val="0"/>
              </a:spcAft>
              <a:buClr>
                <a:schemeClr val="accent1"/>
              </a:buClr>
              <a:buFont typeface="Arial"/>
              <a:buNone/>
            </a:pPr>
            <a:r>
              <a:rPr b="0" i="0" lang="en-IN" sz="2400" u="none" cap="none" strike="noStrike">
                <a:solidFill>
                  <a:srgbClr val="262626"/>
                </a:solidFill>
                <a:latin typeface="Garamond"/>
                <a:ea typeface="Garamond"/>
                <a:cs typeface="Garamond"/>
                <a:sym typeface="Garamond"/>
              </a:rPr>
              <a:t>Well, because….</a:t>
            </a:r>
            <a:endParaRPr/>
          </a:p>
          <a:p>
            <a:pPr indent="0" lvl="0" marL="0" marR="0" rtl="0" algn="l">
              <a:lnSpc>
                <a:spcPct val="90000"/>
              </a:lnSpc>
              <a:spcBef>
                <a:spcPts val="1080"/>
              </a:spcBef>
              <a:spcAft>
                <a:spcPts val="0"/>
              </a:spcAft>
              <a:buClr>
                <a:schemeClr val="accent1"/>
              </a:buClr>
              <a:buFont typeface="Arial"/>
              <a:buNone/>
            </a:pPr>
            <a:r>
              <a:rPr b="0" i="0" lang="en-IN" sz="2400" u="none" cap="none" strike="noStrike">
                <a:solidFill>
                  <a:srgbClr val="C00000"/>
                </a:solidFill>
                <a:latin typeface="Garamond"/>
                <a:ea typeface="Garamond"/>
                <a:cs typeface="Garamond"/>
                <a:sym typeface="Garamond"/>
              </a:rPr>
              <a:t>JULIUS CAESAR </a:t>
            </a:r>
            <a:r>
              <a:rPr b="0" i="0" lang="en-IN" sz="2400" u="none" cap="none" strike="noStrike">
                <a:solidFill>
                  <a:srgbClr val="262626"/>
                </a:solidFill>
                <a:latin typeface="Garamond"/>
                <a:ea typeface="Garamond"/>
                <a:cs typeface="Garamond"/>
                <a:sym typeface="Garamond"/>
              </a:rPr>
              <a:t>becomes </a:t>
            </a:r>
            <a:r>
              <a:rPr b="0" i="0" lang="en-IN" sz="2400" u="none" cap="none" strike="noStrike">
                <a:solidFill>
                  <a:srgbClr val="C00000"/>
                </a:solidFill>
                <a:latin typeface="Garamond"/>
                <a:ea typeface="Garamond"/>
                <a:cs typeface="Garamond"/>
                <a:sym typeface="Garamond"/>
              </a:rPr>
              <a:t>MXOLXV FDHVDU</a:t>
            </a:r>
            <a:r>
              <a:rPr b="0" i="0" lang="en-IN" sz="2400" u="none" cap="none" strike="noStrike">
                <a:solidFill>
                  <a:srgbClr val="262626"/>
                </a:solidFill>
                <a:latin typeface="Garamond"/>
                <a:ea typeface="Garamond"/>
                <a:cs typeface="Garamond"/>
                <a:sym typeface="Garamond"/>
              </a:rPr>
              <a:t>. So sending messages to his legions would be really safe!</a:t>
            </a:r>
            <a:endParaRPr b="0" i="0" sz="2400" u="none" cap="none" strike="noStrike">
              <a:solidFill>
                <a:srgbClr val="C00000"/>
              </a:solidFill>
              <a:latin typeface="Garamond"/>
              <a:ea typeface="Garamond"/>
              <a:cs typeface="Garamond"/>
              <a:sym typeface="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